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4" r:id="rId2"/>
    <p:sldMasterId id="2147483668" r:id="rId3"/>
  </p:sldMasterIdLst>
  <p:notesMasterIdLst>
    <p:notesMasterId r:id="rId24"/>
  </p:notesMasterIdLst>
  <p:sldIdLst>
    <p:sldId id="360" r:id="rId4"/>
    <p:sldId id="396" r:id="rId5"/>
    <p:sldId id="361" r:id="rId6"/>
    <p:sldId id="362" r:id="rId7"/>
    <p:sldId id="363" r:id="rId8"/>
    <p:sldId id="364" r:id="rId9"/>
    <p:sldId id="368" r:id="rId10"/>
    <p:sldId id="369" r:id="rId11"/>
    <p:sldId id="373" r:id="rId12"/>
    <p:sldId id="375" r:id="rId13"/>
    <p:sldId id="376" r:id="rId14"/>
    <p:sldId id="378" r:id="rId15"/>
    <p:sldId id="384" r:id="rId16"/>
    <p:sldId id="387" r:id="rId17"/>
    <p:sldId id="388" r:id="rId18"/>
    <p:sldId id="397" r:id="rId19"/>
    <p:sldId id="392" r:id="rId20"/>
    <p:sldId id="393" r:id="rId21"/>
    <p:sldId id="394" r:id="rId22"/>
    <p:sldId id="395" r:id="rId23"/>
  </p:sldIdLst>
  <p:sldSz cx="9144000" cy="5143500" type="screen16x9"/>
  <p:notesSz cx="6797675" cy="9872663"/>
  <p:defaultTextStyle>
    <a:defPPr>
      <a:defRPr lang="en-US"/>
    </a:defPPr>
    <a:lvl1pPr algn="l" defTabSz="455613"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5613" indent="1588" algn="l" defTabSz="455613"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2813" indent="1588" algn="l" defTabSz="455613"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0013" indent="1588" algn="l" defTabSz="455613"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7213" indent="1588" algn="l" defTabSz="455613"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Untitled Section" id="{60B410C5-A771-4B0F-A05A-67F19DA580DA}">
          <p14:sldIdLst>
            <p14:sldId id="360"/>
            <p14:sldId id="396"/>
            <p14:sldId id="361"/>
            <p14:sldId id="362"/>
            <p14:sldId id="363"/>
            <p14:sldId id="364"/>
            <p14:sldId id="368"/>
            <p14:sldId id="369"/>
            <p14:sldId id="373"/>
            <p14:sldId id="375"/>
            <p14:sldId id="376"/>
            <p14:sldId id="378"/>
            <p14:sldId id="384"/>
            <p14:sldId id="387"/>
            <p14:sldId id="388"/>
            <p14:sldId id="397"/>
            <p14:sldId id="392"/>
            <p14:sldId id="393"/>
            <p14:sldId id="394"/>
            <p14:sldId id="39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99"/>
    <a:srgbClr val="159C05"/>
    <a:srgbClr val="080808"/>
    <a:srgbClr val="660033"/>
    <a:srgbClr val="FF0000"/>
    <a:srgbClr val="008080"/>
    <a:srgbClr val="FF3300"/>
    <a:srgbClr val="62B2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32" autoAdjust="0"/>
    <p:restoredTop sz="82582" autoAdjust="0"/>
  </p:normalViewPr>
  <p:slideViewPr>
    <p:cSldViewPr snapToGrid="0" snapToObjects="1">
      <p:cViewPr varScale="1">
        <p:scale>
          <a:sx n="95" d="100"/>
          <a:sy n="95" d="100"/>
        </p:scale>
        <p:origin x="1243" y="7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65B05D-ABD1-4FBE-EF79-CDBB99F435C6}"/>
              </a:ext>
            </a:extLst>
          </p:cNvPr>
          <p:cNvSpPr>
            <a:spLocks noGrp="1"/>
          </p:cNvSpPr>
          <p:nvPr>
            <p:ph type="hdr" sz="quarter"/>
          </p:nvPr>
        </p:nvSpPr>
        <p:spPr>
          <a:xfrm>
            <a:off x="0" y="0"/>
            <a:ext cx="2946400" cy="493713"/>
          </a:xfrm>
          <a:prstGeom prst="rect">
            <a:avLst/>
          </a:prstGeom>
        </p:spPr>
        <p:txBody>
          <a:bodyPr vert="horz" lIns="91440" tIns="45720" rIns="91440" bIns="45720" rtlCol="0"/>
          <a:lstStyle>
            <a:lvl1pPr algn="l" defTabSz="457096"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1E6795F9-3FE9-F748-4E5C-9FD04A07B862}"/>
              </a:ext>
            </a:extLst>
          </p:cNvPr>
          <p:cNvSpPr>
            <a:spLocks noGrp="1"/>
          </p:cNvSpPr>
          <p:nvPr>
            <p:ph type="dt" idx="1"/>
          </p:nvPr>
        </p:nvSpPr>
        <p:spPr>
          <a:xfrm>
            <a:off x="3849688" y="0"/>
            <a:ext cx="2946400" cy="493713"/>
          </a:xfrm>
          <a:prstGeom prst="rect">
            <a:avLst/>
          </a:prstGeom>
        </p:spPr>
        <p:txBody>
          <a:bodyPr vert="horz" lIns="91440" tIns="45720" rIns="91440" bIns="45720" rtlCol="0"/>
          <a:lstStyle>
            <a:lvl1pPr algn="r" defTabSz="457096" eaLnBrk="1" fontAlgn="auto" hangingPunct="1">
              <a:spcBef>
                <a:spcPts val="0"/>
              </a:spcBef>
              <a:spcAft>
                <a:spcPts val="0"/>
              </a:spcAft>
              <a:defRPr sz="1200">
                <a:latin typeface="+mn-lt"/>
                <a:cs typeface="+mn-cs"/>
              </a:defRPr>
            </a:lvl1pPr>
          </a:lstStyle>
          <a:p>
            <a:pPr>
              <a:defRPr/>
            </a:pPr>
            <a:fld id="{D3E8356E-CEAE-4F7D-A31D-54FBFF0B6606}" type="datetimeFigureOut">
              <a:rPr lang="en-US"/>
              <a:pPr>
                <a:defRPr/>
              </a:pPr>
              <a:t>4/4/2026</a:t>
            </a:fld>
            <a:endParaRPr lang="en-US" dirty="0"/>
          </a:p>
        </p:txBody>
      </p:sp>
      <p:sp>
        <p:nvSpPr>
          <p:cNvPr id="4" name="Slide Image Placeholder 3">
            <a:extLst>
              <a:ext uri="{FF2B5EF4-FFF2-40B4-BE49-F238E27FC236}">
                <a16:creationId xmlns:a16="http://schemas.microsoft.com/office/drawing/2014/main" id="{904E9E7F-3286-6F51-3D21-D92494B37AD2}"/>
              </a:ext>
            </a:extLst>
          </p:cNvPr>
          <p:cNvSpPr>
            <a:spLocks noGrp="1" noRot="1" noChangeAspect="1"/>
          </p:cNvSpPr>
          <p:nvPr>
            <p:ph type="sldImg" idx="2"/>
          </p:nvPr>
        </p:nvSpPr>
        <p:spPr>
          <a:xfrm>
            <a:off x="107950" y="739775"/>
            <a:ext cx="6581775" cy="3703638"/>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141A5425-BF1B-AAB1-F3F4-DC6C2C351A45}"/>
              </a:ext>
            </a:extLst>
          </p:cNvPr>
          <p:cNvSpPr>
            <a:spLocks noGrp="1"/>
          </p:cNvSpPr>
          <p:nvPr>
            <p:ph type="body" sz="quarter" idx="3"/>
          </p:nvPr>
        </p:nvSpPr>
        <p:spPr>
          <a:xfrm>
            <a:off x="679450" y="4689475"/>
            <a:ext cx="5438775" cy="444341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FF44468-55D1-4797-7BDC-676AADF148F2}"/>
              </a:ext>
            </a:extLst>
          </p:cNvPr>
          <p:cNvSpPr>
            <a:spLocks noGrp="1"/>
          </p:cNvSpPr>
          <p:nvPr>
            <p:ph type="ftr" sz="quarter" idx="4"/>
          </p:nvPr>
        </p:nvSpPr>
        <p:spPr>
          <a:xfrm>
            <a:off x="0" y="9377363"/>
            <a:ext cx="2946400" cy="493712"/>
          </a:xfrm>
          <a:prstGeom prst="rect">
            <a:avLst/>
          </a:prstGeom>
        </p:spPr>
        <p:txBody>
          <a:bodyPr vert="horz" lIns="91440" tIns="45720" rIns="91440" bIns="45720" rtlCol="0" anchor="b"/>
          <a:lstStyle>
            <a:lvl1pPr algn="l" defTabSz="457096"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AF02D025-6EBB-FAF6-E979-F4777C93FC84}"/>
              </a:ext>
            </a:extLst>
          </p:cNvPr>
          <p:cNvSpPr>
            <a:spLocks noGrp="1"/>
          </p:cNvSpPr>
          <p:nvPr>
            <p:ph type="sldNum" sz="quarter" idx="5"/>
          </p:nvPr>
        </p:nvSpPr>
        <p:spPr>
          <a:xfrm>
            <a:off x="3849688" y="9377363"/>
            <a:ext cx="2946400"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3E2B8847-DFA2-41C8-BEB8-C076AD2C1D44}" type="slidenum">
              <a:rPr lang="en-US" altLang="en-US"/>
              <a:pPr/>
              <a:t>‹#›</a:t>
            </a:fld>
            <a:endParaRPr lang="en-US" altLang="en-US"/>
          </a:p>
        </p:txBody>
      </p:sp>
    </p:spTree>
    <p:extLst>
      <p:ext uri="{BB962C8B-B14F-4D97-AF65-F5344CB8AC3E}">
        <p14:creationId xmlns:p14="http://schemas.microsoft.com/office/powerpoint/2010/main" val="34271112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2B8847-DFA2-41C8-BEB8-C076AD2C1D44}" type="slidenum">
              <a:rPr lang="en-US" altLang="en-US" smtClean="0"/>
              <a:pPr/>
              <a:t>7</a:t>
            </a:fld>
            <a:endParaRPr lang="en-US" altLang="en-US"/>
          </a:p>
        </p:txBody>
      </p:sp>
    </p:spTree>
    <p:extLst>
      <p:ext uri="{BB962C8B-B14F-4D97-AF65-F5344CB8AC3E}">
        <p14:creationId xmlns:p14="http://schemas.microsoft.com/office/powerpoint/2010/main" val="3705777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2B8847-DFA2-41C8-BEB8-C076AD2C1D44}" type="slidenum">
              <a:rPr lang="en-US" altLang="en-US" smtClean="0"/>
              <a:pPr/>
              <a:t>16</a:t>
            </a:fld>
            <a:endParaRPr lang="en-US" altLang="en-US"/>
          </a:p>
        </p:txBody>
      </p:sp>
    </p:spTree>
    <p:extLst>
      <p:ext uri="{BB962C8B-B14F-4D97-AF65-F5344CB8AC3E}">
        <p14:creationId xmlns:p14="http://schemas.microsoft.com/office/powerpoint/2010/main" val="3238984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2B8847-DFA2-41C8-BEB8-C076AD2C1D44}" type="slidenum">
              <a:rPr lang="en-US" altLang="en-US" smtClean="0"/>
              <a:pPr/>
              <a:t>18</a:t>
            </a:fld>
            <a:endParaRPr lang="en-US" altLang="en-US"/>
          </a:p>
        </p:txBody>
      </p:sp>
    </p:spTree>
    <p:extLst>
      <p:ext uri="{BB962C8B-B14F-4D97-AF65-F5344CB8AC3E}">
        <p14:creationId xmlns:p14="http://schemas.microsoft.com/office/powerpoint/2010/main" val="57995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2B8847-DFA2-41C8-BEB8-C076AD2C1D44}" type="slidenum">
              <a:rPr lang="en-US" altLang="en-US" smtClean="0"/>
              <a:pPr/>
              <a:t>19</a:t>
            </a:fld>
            <a:endParaRPr lang="en-US" altLang="en-US"/>
          </a:p>
        </p:txBody>
      </p:sp>
    </p:spTree>
    <p:extLst>
      <p:ext uri="{BB962C8B-B14F-4D97-AF65-F5344CB8AC3E}">
        <p14:creationId xmlns:p14="http://schemas.microsoft.com/office/powerpoint/2010/main" val="3301937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2B8847-DFA2-41C8-BEB8-C076AD2C1D44}" type="slidenum">
              <a:rPr lang="en-US" altLang="en-US" smtClean="0"/>
              <a:pPr/>
              <a:t>20</a:t>
            </a:fld>
            <a:endParaRPr lang="en-US" altLang="en-US"/>
          </a:p>
        </p:txBody>
      </p:sp>
    </p:spTree>
    <p:extLst>
      <p:ext uri="{BB962C8B-B14F-4D97-AF65-F5344CB8AC3E}">
        <p14:creationId xmlns:p14="http://schemas.microsoft.com/office/powerpoint/2010/main" val="19893162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ounded Rectangle 6">
            <a:extLst>
              <a:ext uri="{FF2B5EF4-FFF2-40B4-BE49-F238E27FC236}">
                <a16:creationId xmlns:a16="http://schemas.microsoft.com/office/drawing/2014/main" id="{36B9351F-7B3F-A60D-8B52-9F0B263580E0}"/>
              </a:ext>
            </a:extLst>
          </p:cNvPr>
          <p:cNvSpPr/>
          <p:nvPr/>
        </p:nvSpPr>
        <p:spPr>
          <a:xfrm>
            <a:off x="3797300" y="4057650"/>
            <a:ext cx="4964113" cy="477838"/>
          </a:xfrm>
          <a:prstGeom prst="roundRect">
            <a:avLst>
              <a:gd name="adj" fmla="val 50000"/>
            </a:avLst>
          </a:prstGeom>
          <a:noFill/>
          <a:ln w="19050" cmpd="sng">
            <a:solidFill>
              <a:srgbClr val="6FC441"/>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anchor="ctr"/>
          <a:lstStyle/>
          <a:p>
            <a:pPr algn="ctr" defTabSz="457096" eaLnBrk="1" fontAlgn="auto" hangingPunct="1">
              <a:spcBef>
                <a:spcPts val="0"/>
              </a:spcBef>
              <a:spcAft>
                <a:spcPts val="0"/>
              </a:spcAft>
              <a:defRPr/>
            </a:pPr>
            <a:endParaRPr lang="en-US" dirty="0">
              <a:solidFill>
                <a:srgbClr val="FFFFFF"/>
              </a:solidFill>
            </a:endParaRPr>
          </a:p>
        </p:txBody>
      </p:sp>
      <p:cxnSp>
        <p:nvCxnSpPr>
          <p:cNvPr id="4" name="Straight Connector 3">
            <a:extLst>
              <a:ext uri="{FF2B5EF4-FFF2-40B4-BE49-F238E27FC236}">
                <a16:creationId xmlns:a16="http://schemas.microsoft.com/office/drawing/2014/main" id="{BB0F4A4F-5104-C1F9-2CC9-751BC24E241F}"/>
              </a:ext>
            </a:extLst>
          </p:cNvPr>
          <p:cNvCxnSpPr>
            <a:endCxn id="8" idx="1"/>
          </p:cNvCxnSpPr>
          <p:nvPr/>
        </p:nvCxnSpPr>
        <p:spPr>
          <a:xfrm>
            <a:off x="150813" y="4297363"/>
            <a:ext cx="3721100" cy="0"/>
          </a:xfrm>
          <a:prstGeom prst="line">
            <a:avLst/>
          </a:prstGeom>
          <a:ln w="19050" cmpd="sng">
            <a:solidFill>
              <a:srgbClr val="64B735"/>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D035A831-5F0A-70B7-E9E5-75E563CC1F86}"/>
              </a:ext>
            </a:extLst>
          </p:cNvPr>
          <p:cNvCxnSpPr/>
          <p:nvPr/>
        </p:nvCxnSpPr>
        <p:spPr>
          <a:xfrm>
            <a:off x="8763000" y="4302125"/>
            <a:ext cx="317500" cy="0"/>
          </a:xfrm>
          <a:prstGeom prst="line">
            <a:avLst/>
          </a:prstGeom>
          <a:ln w="19050" cmpd="sng">
            <a:solidFill>
              <a:srgbClr val="64B735"/>
            </a:solidFill>
          </a:ln>
          <a:effectLst/>
        </p:spPr>
        <p:style>
          <a:lnRef idx="2">
            <a:schemeClr val="accent1"/>
          </a:lnRef>
          <a:fillRef idx="0">
            <a:schemeClr val="accent1"/>
          </a:fillRef>
          <a:effectRef idx="1">
            <a:schemeClr val="accent1"/>
          </a:effectRef>
          <a:fontRef idx="minor">
            <a:schemeClr val="tx1"/>
          </a:fontRef>
        </p:style>
      </p:cxnSp>
      <p:grpSp>
        <p:nvGrpSpPr>
          <p:cNvPr id="6" name="Group 9">
            <a:extLst>
              <a:ext uri="{FF2B5EF4-FFF2-40B4-BE49-F238E27FC236}">
                <a16:creationId xmlns:a16="http://schemas.microsoft.com/office/drawing/2014/main" id="{6B90DD47-612E-54AE-EA81-3E3AAE5B4A05}"/>
              </a:ext>
            </a:extLst>
          </p:cNvPr>
          <p:cNvGrpSpPr>
            <a:grpSpLocks/>
          </p:cNvGrpSpPr>
          <p:nvPr userDrawn="1"/>
        </p:nvGrpSpPr>
        <p:grpSpPr bwMode="auto">
          <a:xfrm>
            <a:off x="7461250" y="200025"/>
            <a:ext cx="1620838" cy="1092200"/>
            <a:chOff x="7475393" y="210179"/>
            <a:chExt cx="1620308" cy="1091477"/>
          </a:xfrm>
        </p:grpSpPr>
        <p:pic>
          <p:nvPicPr>
            <p:cNvPr id="7" name="Picture 9">
              <a:extLst>
                <a:ext uri="{FF2B5EF4-FFF2-40B4-BE49-F238E27FC236}">
                  <a16:creationId xmlns:a16="http://schemas.microsoft.com/office/drawing/2014/main" id="{F64A8342-A438-68D2-0C9C-AE2F4815A3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75393" y="210179"/>
              <a:ext cx="606732" cy="74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89831F9B-5CA8-B948-6C0C-52078616F429}"/>
                </a:ext>
              </a:extLst>
            </p:cNvPr>
            <p:cNvSpPr>
              <a:spLocks noChangeArrowheads="1"/>
            </p:cNvSpPr>
            <p:nvPr userDrawn="1"/>
          </p:nvSpPr>
          <p:spPr bwMode="auto">
            <a:xfrm>
              <a:off x="8003858" y="378343"/>
              <a:ext cx="1091843" cy="923313"/>
            </a:xfrm>
            <a:prstGeom prst="rect">
              <a:avLst/>
            </a:prstGeom>
            <a:noFill/>
            <a:ln>
              <a:noFill/>
            </a:ln>
            <a:effectLst/>
          </p:spPr>
          <p:txBody>
            <a:bodyPr lIns="92075" tIns="46038" rIns="92075" bIns="46038">
              <a:spAutoFit/>
            </a:bodyPr>
            <a:lstStyle>
              <a:lvl1pPr>
                <a:defRPr sz="1400" b="1" i="1">
                  <a:solidFill>
                    <a:schemeClr val="tx1"/>
                  </a:solidFill>
                  <a:latin typeface="Times New Roman" panose="02020603050405020304" pitchFamily="18" charset="0"/>
                </a:defRPr>
              </a:lvl1pPr>
              <a:lvl2pPr marL="742950" indent="-285750">
                <a:defRPr sz="1400" b="1" i="1">
                  <a:solidFill>
                    <a:schemeClr val="tx1"/>
                  </a:solidFill>
                  <a:latin typeface="Times New Roman" panose="02020603050405020304" pitchFamily="18" charset="0"/>
                </a:defRPr>
              </a:lvl2pPr>
              <a:lvl3pPr marL="1143000" indent="-228600">
                <a:defRPr sz="1400" b="1" i="1">
                  <a:solidFill>
                    <a:schemeClr val="tx1"/>
                  </a:solidFill>
                  <a:latin typeface="Times New Roman" panose="02020603050405020304" pitchFamily="18" charset="0"/>
                </a:defRPr>
              </a:lvl3pPr>
              <a:lvl4pPr marL="1600200" indent="-228600">
                <a:defRPr sz="1400" b="1" i="1">
                  <a:solidFill>
                    <a:schemeClr val="tx1"/>
                  </a:solidFill>
                  <a:latin typeface="Times New Roman" panose="02020603050405020304" pitchFamily="18" charset="0"/>
                </a:defRPr>
              </a:lvl4pPr>
              <a:lvl5pPr marL="2057400" indent="-228600">
                <a:defRPr sz="1400"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b="1" i="1">
                  <a:solidFill>
                    <a:schemeClr val="tx1"/>
                  </a:solidFill>
                  <a:latin typeface="Times New Roman" panose="02020603050405020304" pitchFamily="18" charset="0"/>
                </a:defRPr>
              </a:lvl9pPr>
            </a:lstStyle>
            <a:p>
              <a:pPr algn="ctr" defTabSz="914400">
                <a:defRPr/>
              </a:pPr>
              <a:r>
                <a:rPr lang="en-GB" altLang="en-US" sz="1200" i="0" dirty="0">
                  <a:solidFill>
                    <a:srgbClr val="663300"/>
                  </a:solidFill>
                  <a:latin typeface="Rockwell" panose="02060603020205020403" pitchFamily="18" charset="0"/>
                  <a:ea typeface="MS PGothic" panose="020B0600070205080204" pitchFamily="34" charset="-128"/>
                  <a:cs typeface="Sakkal Majalla" panose="02000000000000000000" pitchFamily="2" charset="-78"/>
                </a:rPr>
                <a:t>The Copperbelt University</a:t>
              </a:r>
            </a:p>
            <a:p>
              <a:pPr algn="ctr" defTabSz="914400">
                <a:defRPr/>
              </a:pPr>
              <a:endParaRPr lang="en-GB" altLang="en-US" sz="1800" i="0" dirty="0">
                <a:solidFill>
                  <a:srgbClr val="663300"/>
                </a:solidFill>
                <a:latin typeface="Rockwell" panose="02060603020205020403" pitchFamily="18" charset="0"/>
                <a:ea typeface="MS PGothic" panose="020B0600070205080204" pitchFamily="34" charset="-128"/>
                <a:cs typeface="Sakkal Majalla" panose="02000000000000000000" pitchFamily="2" charset="-78"/>
              </a:endParaRPr>
            </a:p>
          </p:txBody>
        </p:sp>
      </p:grpSp>
      <p:grpSp>
        <p:nvGrpSpPr>
          <p:cNvPr id="9" name="Group 12">
            <a:extLst>
              <a:ext uri="{FF2B5EF4-FFF2-40B4-BE49-F238E27FC236}">
                <a16:creationId xmlns:a16="http://schemas.microsoft.com/office/drawing/2014/main" id="{FAF3838C-3AE8-0676-F17C-81C0638E6F57}"/>
              </a:ext>
            </a:extLst>
          </p:cNvPr>
          <p:cNvGrpSpPr>
            <a:grpSpLocks/>
          </p:cNvGrpSpPr>
          <p:nvPr userDrawn="1"/>
        </p:nvGrpSpPr>
        <p:grpSpPr bwMode="auto">
          <a:xfrm>
            <a:off x="76200" y="200025"/>
            <a:ext cx="1019175" cy="1177925"/>
            <a:chOff x="308604" y="200347"/>
            <a:chExt cx="1018756" cy="1177129"/>
          </a:xfrm>
        </p:grpSpPr>
        <p:pic>
          <p:nvPicPr>
            <p:cNvPr id="10" name="Picture 13">
              <a:extLst>
                <a:ext uri="{FF2B5EF4-FFF2-40B4-BE49-F238E27FC236}">
                  <a16:creationId xmlns:a16="http://schemas.microsoft.com/office/drawing/2014/main" id="{2E5AA30F-3881-7993-DE6B-63B63B0C171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8100" y="200347"/>
              <a:ext cx="989260" cy="56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4">
              <a:extLst>
                <a:ext uri="{FF2B5EF4-FFF2-40B4-BE49-F238E27FC236}">
                  <a16:creationId xmlns:a16="http://schemas.microsoft.com/office/drawing/2014/main" id="{35ED322A-0632-C02A-DFBA-85EDC455684F}"/>
                </a:ext>
              </a:extLst>
            </p:cNvPr>
            <p:cNvSpPr txBox="1">
              <a:spLocks noChangeArrowheads="1"/>
            </p:cNvSpPr>
            <p:nvPr userDrawn="1"/>
          </p:nvSpPr>
          <p:spPr bwMode="auto">
            <a:xfrm>
              <a:off x="308604" y="777312"/>
              <a:ext cx="98926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1100" b="1">
                  <a:solidFill>
                    <a:srgbClr val="159C05"/>
                  </a:solidFill>
                  <a:latin typeface="Bradley Hand ITC" panose="03070402050302030203" pitchFamily="66" charset="0"/>
                </a:rPr>
                <a:t>Chemical Engineering Department</a:t>
              </a:r>
            </a:p>
          </p:txBody>
        </p:sp>
      </p:grpSp>
      <p:sp>
        <p:nvSpPr>
          <p:cNvPr id="2" name="Title 1"/>
          <p:cNvSpPr>
            <a:spLocks noGrp="1"/>
          </p:cNvSpPr>
          <p:nvPr>
            <p:ph type="ctrTitle"/>
          </p:nvPr>
        </p:nvSpPr>
        <p:spPr>
          <a:xfrm>
            <a:off x="3796633" y="3734046"/>
            <a:ext cx="4964780" cy="1102519"/>
          </a:xfrm>
          <a:noFill/>
        </p:spPr>
        <p:txBody>
          <a:bodyPr>
            <a:normAutofit/>
          </a:bodyPr>
          <a:lstStyle>
            <a:lvl1pPr>
              <a:defRPr sz="2400" b="0" i="0">
                <a:solidFill>
                  <a:srgbClr val="2760A2"/>
                </a:solidFill>
                <a:latin typeface="Avenir Roman"/>
                <a:cs typeface="Avenir Roman"/>
              </a:defRPr>
            </a:lvl1pPr>
          </a:lstStyle>
          <a:p>
            <a:r>
              <a:rPr lang="en-US"/>
              <a:t>Click to edit Master title style</a:t>
            </a:r>
            <a:endParaRPr lang="en-US" dirty="0"/>
          </a:p>
        </p:txBody>
      </p:sp>
      <p:sp>
        <p:nvSpPr>
          <p:cNvPr id="12" name="Date Placeholder 3">
            <a:extLst>
              <a:ext uri="{FF2B5EF4-FFF2-40B4-BE49-F238E27FC236}">
                <a16:creationId xmlns:a16="http://schemas.microsoft.com/office/drawing/2014/main" id="{133F1428-AB49-DD7B-F32E-C2F77C404F60}"/>
              </a:ext>
            </a:extLst>
          </p:cNvPr>
          <p:cNvSpPr>
            <a:spLocks noGrp="1"/>
          </p:cNvSpPr>
          <p:nvPr>
            <p:ph type="dt" sz="half" idx="10"/>
          </p:nvPr>
        </p:nvSpPr>
        <p:spPr>
          <a:xfrm>
            <a:off x="6477000" y="4562475"/>
            <a:ext cx="2133600" cy="274638"/>
          </a:xfrm>
        </p:spPr>
        <p:txBody>
          <a:bodyPr/>
          <a:lstStyle>
            <a:lvl1pPr algn="r">
              <a:defRPr sz="1400" b="0" i="0">
                <a:solidFill>
                  <a:srgbClr val="62B23A"/>
                </a:solidFill>
                <a:latin typeface="Avenir Book"/>
                <a:cs typeface="Avenir Book"/>
              </a:defRPr>
            </a:lvl1pPr>
          </a:lstStyle>
          <a:p>
            <a:pPr>
              <a:defRPr/>
            </a:pPr>
            <a:endParaRPr lang="en-US"/>
          </a:p>
        </p:txBody>
      </p:sp>
    </p:spTree>
    <p:extLst>
      <p:ext uri="{BB962C8B-B14F-4D97-AF65-F5344CB8AC3E}">
        <p14:creationId xmlns:p14="http://schemas.microsoft.com/office/powerpoint/2010/main" val="706973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431F275-F3BB-D3EA-940E-EB60711B9BF2}"/>
              </a:ext>
            </a:extLst>
          </p:cNvPr>
          <p:cNvCxnSpPr/>
          <p:nvPr/>
        </p:nvCxnSpPr>
        <p:spPr>
          <a:xfrm>
            <a:off x="379413" y="895350"/>
            <a:ext cx="7508875" cy="0"/>
          </a:xfrm>
          <a:prstGeom prst="line">
            <a:avLst/>
          </a:prstGeom>
          <a:ln w="12700" cmpd="sng">
            <a:solidFill>
              <a:srgbClr val="6FC441"/>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BDFA96B6-2CBE-F50A-3A26-53DAE5EB4652}"/>
              </a:ext>
            </a:extLst>
          </p:cNvPr>
          <p:cNvCxnSpPr/>
          <p:nvPr/>
        </p:nvCxnSpPr>
        <p:spPr>
          <a:xfrm>
            <a:off x="928688" y="4857750"/>
            <a:ext cx="5853112" cy="0"/>
          </a:xfrm>
          <a:prstGeom prst="line">
            <a:avLst/>
          </a:prstGeom>
          <a:ln w="12700" cmpd="sng">
            <a:solidFill>
              <a:srgbClr val="6FC441"/>
            </a:solidFill>
          </a:ln>
          <a:effectLst/>
        </p:spPr>
        <p:style>
          <a:lnRef idx="2">
            <a:schemeClr val="accent1"/>
          </a:lnRef>
          <a:fillRef idx="0">
            <a:schemeClr val="accent1"/>
          </a:fillRef>
          <a:effectRef idx="1">
            <a:schemeClr val="accent1"/>
          </a:effectRef>
          <a:fontRef idx="minor">
            <a:schemeClr val="tx1"/>
          </a:fontRef>
        </p:style>
      </p:cxnSp>
      <p:sp>
        <p:nvSpPr>
          <p:cNvPr id="5" name="Rectangle 9">
            <a:extLst>
              <a:ext uri="{FF2B5EF4-FFF2-40B4-BE49-F238E27FC236}">
                <a16:creationId xmlns:a16="http://schemas.microsoft.com/office/drawing/2014/main" id="{388E95D2-6A90-8D01-17EF-8CCC695662A2}"/>
              </a:ext>
            </a:extLst>
          </p:cNvPr>
          <p:cNvSpPr>
            <a:spLocks noChangeArrowheads="1"/>
          </p:cNvSpPr>
          <p:nvPr/>
        </p:nvSpPr>
        <p:spPr bwMode="auto">
          <a:xfrm>
            <a:off x="846138" y="4810125"/>
            <a:ext cx="1905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p>
            <a:pPr eaLnBrk="1" hangingPunct="1"/>
            <a:r>
              <a:rPr lang="en-IN" altLang="en-US" sz="1000">
                <a:solidFill>
                  <a:srgbClr val="6FC441"/>
                </a:solidFill>
                <a:latin typeface="Avenir Heavy"/>
                <a:ea typeface="Avenir Heavy"/>
                <a:cs typeface="Avenir Heavy"/>
              </a:rPr>
              <a:t>Knowledge . </a:t>
            </a:r>
            <a:r>
              <a:rPr lang="en-IN" altLang="en-US" sz="1000">
                <a:solidFill>
                  <a:srgbClr val="2760A2"/>
                </a:solidFill>
                <a:latin typeface="Avenir Heavy"/>
                <a:ea typeface="Avenir Heavy"/>
                <a:cs typeface="Avenir Heavy"/>
              </a:rPr>
              <a:t>Service .</a:t>
            </a:r>
            <a:endParaRPr lang="en-US" altLang="en-US" sz="1000">
              <a:solidFill>
                <a:srgbClr val="2760A2"/>
              </a:solidFill>
              <a:latin typeface="Avenir Heavy"/>
              <a:ea typeface="Avenir Heavy"/>
              <a:cs typeface="Avenir Heavy"/>
            </a:endParaRPr>
          </a:p>
        </p:txBody>
      </p:sp>
      <p:sp>
        <p:nvSpPr>
          <p:cNvPr id="6" name="Rounded Rectangle 10">
            <a:extLst>
              <a:ext uri="{FF2B5EF4-FFF2-40B4-BE49-F238E27FC236}">
                <a16:creationId xmlns:a16="http://schemas.microsoft.com/office/drawing/2014/main" id="{4E9F7458-97E1-EB5C-E034-4A3924541C61}"/>
              </a:ext>
            </a:extLst>
          </p:cNvPr>
          <p:cNvSpPr/>
          <p:nvPr/>
        </p:nvSpPr>
        <p:spPr>
          <a:xfrm>
            <a:off x="6348413" y="4748213"/>
            <a:ext cx="2413000" cy="209550"/>
          </a:xfrm>
          <a:prstGeom prst="roundRect">
            <a:avLst>
              <a:gd name="adj" fmla="val 50000"/>
            </a:avLst>
          </a:prstGeom>
          <a:solidFill>
            <a:srgbClr val="6FC441"/>
          </a:solidFill>
          <a:ln>
            <a:solidFill>
              <a:srgbClr val="6FC441"/>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anchor="ctr"/>
          <a:lstStyle/>
          <a:p>
            <a:pPr algn="ctr" defTabSz="457096" eaLnBrk="1" fontAlgn="auto" hangingPunct="1">
              <a:spcBef>
                <a:spcPts val="0"/>
              </a:spcBef>
              <a:spcAft>
                <a:spcPts val="0"/>
              </a:spcAft>
              <a:defRPr/>
            </a:pPr>
            <a:endParaRPr lang="en-US" dirty="0">
              <a:solidFill>
                <a:srgbClr val="FFFFFF"/>
              </a:solidFill>
            </a:endParaRPr>
          </a:p>
        </p:txBody>
      </p:sp>
      <p:cxnSp>
        <p:nvCxnSpPr>
          <p:cNvPr id="7" name="Straight Connector 6">
            <a:extLst>
              <a:ext uri="{FF2B5EF4-FFF2-40B4-BE49-F238E27FC236}">
                <a16:creationId xmlns:a16="http://schemas.microsoft.com/office/drawing/2014/main" id="{67C18768-88A4-E27B-7DDF-A208F1C781A8}"/>
              </a:ext>
            </a:extLst>
          </p:cNvPr>
          <p:cNvCxnSpPr/>
          <p:nvPr/>
        </p:nvCxnSpPr>
        <p:spPr>
          <a:xfrm>
            <a:off x="8410575" y="4799013"/>
            <a:ext cx="0" cy="109537"/>
          </a:xfrm>
          <a:prstGeom prst="line">
            <a:avLst/>
          </a:prstGeom>
          <a:ln w="635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9">
            <a:extLst>
              <a:ext uri="{FF2B5EF4-FFF2-40B4-BE49-F238E27FC236}">
                <a16:creationId xmlns:a16="http://schemas.microsoft.com/office/drawing/2014/main" id="{C003E814-EE57-7D2E-B305-C665C1A8F9C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66100" y="325438"/>
            <a:ext cx="5953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a:extLst>
              <a:ext uri="{FF2B5EF4-FFF2-40B4-BE49-F238E27FC236}">
                <a16:creationId xmlns:a16="http://schemas.microsoft.com/office/drawing/2014/main" id="{FDD3A6E1-0022-5396-DE58-2007B5DC8B0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100" y="4672013"/>
            <a:ext cx="392113"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noFill/>
        </p:spPr>
        <p:txBody>
          <a:bodyPr/>
          <a:lstStyle>
            <a:lvl1pPr>
              <a:defRPr sz="1200" b="0" i="0">
                <a:latin typeface="Avenir Book"/>
                <a:cs typeface="Avenir Book"/>
              </a:defRPr>
            </a:lvl1pPr>
            <a:lvl2pPr>
              <a:defRPr sz="1200" b="0" i="0">
                <a:latin typeface="Avenir Book"/>
                <a:cs typeface="Avenir Book"/>
              </a:defRPr>
            </a:lvl2pPr>
            <a:lvl3pPr>
              <a:defRPr sz="1200" b="0" i="0">
                <a:latin typeface="Avenir Book"/>
                <a:cs typeface="Avenir Book"/>
              </a:defRPr>
            </a:lvl3pPr>
            <a:lvl4pPr>
              <a:defRPr sz="1200" b="0" i="0">
                <a:latin typeface="Avenir Book"/>
                <a:cs typeface="Avenir Book"/>
              </a:defRPr>
            </a:lvl4pPr>
            <a:lvl5pPr>
              <a:defRPr sz="1200" b="0" i="0">
                <a:latin typeface="Avenir Book"/>
                <a:cs typeface="Avenir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7A2E2C77-A7F5-1C94-C1B0-96E455E56ED5}"/>
              </a:ext>
            </a:extLst>
          </p:cNvPr>
          <p:cNvSpPr>
            <a:spLocks noGrp="1"/>
          </p:cNvSpPr>
          <p:nvPr>
            <p:ph type="sldNum" sz="quarter" idx="10"/>
          </p:nvPr>
        </p:nvSpPr>
        <p:spPr>
          <a:xfrm>
            <a:off x="8410575" y="4716463"/>
            <a:ext cx="333375" cy="274637"/>
          </a:xfrm>
        </p:spPr>
        <p:txBody>
          <a:bodyPr/>
          <a:lstStyle>
            <a:lvl1pPr algn="ctr">
              <a:defRPr sz="1000">
                <a:solidFill>
                  <a:schemeClr val="bg1"/>
                </a:solidFill>
                <a:latin typeface="Avenir Roman"/>
                <a:ea typeface="Avenir Roman"/>
                <a:cs typeface="Avenir Roman"/>
              </a:defRPr>
            </a:lvl1pPr>
          </a:lstStyle>
          <a:p>
            <a:fld id="{0A80DEA6-ECB9-4634-BA82-F81F29CC1540}" type="slidenum">
              <a:rPr lang="en-US" altLang="en-US"/>
              <a:pPr/>
              <a:t>‹#›</a:t>
            </a:fld>
            <a:endParaRPr lang="en-US" altLang="en-US"/>
          </a:p>
        </p:txBody>
      </p:sp>
      <p:sp>
        <p:nvSpPr>
          <p:cNvPr id="11" name="Footer Placeholder 4">
            <a:extLst>
              <a:ext uri="{FF2B5EF4-FFF2-40B4-BE49-F238E27FC236}">
                <a16:creationId xmlns:a16="http://schemas.microsoft.com/office/drawing/2014/main" id="{EC3F9FF2-DB84-DE34-5478-C1262CB0BE88}"/>
              </a:ext>
            </a:extLst>
          </p:cNvPr>
          <p:cNvSpPr>
            <a:spLocks noGrp="1"/>
          </p:cNvSpPr>
          <p:nvPr>
            <p:ph type="ftr" sz="quarter" idx="11"/>
          </p:nvPr>
        </p:nvSpPr>
        <p:spPr>
          <a:xfrm>
            <a:off x="6430963" y="4721225"/>
            <a:ext cx="1979612" cy="273050"/>
          </a:xfrm>
        </p:spPr>
        <p:txBody>
          <a:bodyPr/>
          <a:lstStyle>
            <a:lvl1pPr algn="l">
              <a:defRPr sz="1000" b="0" i="0">
                <a:solidFill>
                  <a:srgbClr val="FFFFFF"/>
                </a:solidFill>
                <a:latin typeface="Avenir Roman"/>
                <a:cs typeface="Avenir Roman"/>
              </a:defRPr>
            </a:lvl1pPr>
          </a:lstStyle>
          <a:p>
            <a:pPr>
              <a:defRPr/>
            </a:pPr>
            <a:r>
              <a:rPr lang="en-US"/>
              <a:t>Eng. </a:t>
            </a:r>
            <a:r>
              <a:rPr lang="en-US" err="1"/>
              <a:t>Chomba</a:t>
            </a:r>
            <a:endParaRPr lang="en-US"/>
          </a:p>
        </p:txBody>
      </p:sp>
    </p:spTree>
    <p:extLst>
      <p:ext uri="{BB962C8B-B14F-4D97-AF65-F5344CB8AC3E}">
        <p14:creationId xmlns:p14="http://schemas.microsoft.com/office/powerpoint/2010/main" val="3106638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7223E39-F816-E742-F271-F1791C3FF1EA}"/>
              </a:ext>
            </a:extLst>
          </p:cNvPr>
          <p:cNvCxnSpPr/>
          <p:nvPr/>
        </p:nvCxnSpPr>
        <p:spPr>
          <a:xfrm>
            <a:off x="0" y="2693988"/>
            <a:ext cx="9144000" cy="0"/>
          </a:xfrm>
          <a:prstGeom prst="line">
            <a:avLst/>
          </a:prstGeom>
          <a:ln>
            <a:solidFill>
              <a:srgbClr val="64B735"/>
            </a:solidFill>
          </a:ln>
          <a:effectLst/>
        </p:spPr>
        <p:style>
          <a:lnRef idx="2">
            <a:schemeClr val="accent1"/>
          </a:lnRef>
          <a:fillRef idx="0">
            <a:schemeClr val="accent1"/>
          </a:fillRef>
          <a:effectRef idx="1">
            <a:schemeClr val="accent1"/>
          </a:effectRef>
          <a:fontRef idx="minor">
            <a:schemeClr val="tx1"/>
          </a:fontRef>
        </p:style>
      </p:cxnSp>
      <p:sp>
        <p:nvSpPr>
          <p:cNvPr id="4" name="Rounded Rectangle 8">
            <a:extLst>
              <a:ext uri="{FF2B5EF4-FFF2-40B4-BE49-F238E27FC236}">
                <a16:creationId xmlns:a16="http://schemas.microsoft.com/office/drawing/2014/main" id="{D3B76B7E-714F-5C09-AE65-CD5474442926}"/>
              </a:ext>
            </a:extLst>
          </p:cNvPr>
          <p:cNvSpPr/>
          <p:nvPr/>
        </p:nvSpPr>
        <p:spPr>
          <a:xfrm>
            <a:off x="4572000" y="2446338"/>
            <a:ext cx="4189413" cy="423862"/>
          </a:xfrm>
          <a:prstGeom prst="roundRect">
            <a:avLst>
              <a:gd name="adj" fmla="val 50000"/>
            </a:avLst>
          </a:prstGeom>
          <a:solidFill>
            <a:srgbClr val="2760A2"/>
          </a:solidFill>
          <a:ln w="19050" cmpd="sng">
            <a:solidFill>
              <a:srgbClr val="6FC441"/>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anchor="ctr"/>
          <a:lstStyle/>
          <a:p>
            <a:pPr algn="ctr" defTabSz="457096" eaLnBrk="1" fontAlgn="auto" hangingPunct="1">
              <a:spcBef>
                <a:spcPts val="0"/>
              </a:spcBef>
              <a:spcAft>
                <a:spcPts val="0"/>
              </a:spcAft>
              <a:defRPr/>
            </a:pPr>
            <a:endParaRPr lang="en-US" dirty="0">
              <a:solidFill>
                <a:srgbClr val="FFFFFF"/>
              </a:solidFill>
            </a:endParaRPr>
          </a:p>
        </p:txBody>
      </p:sp>
      <p:sp>
        <p:nvSpPr>
          <p:cNvPr id="5" name="Rectangle 9">
            <a:extLst>
              <a:ext uri="{FF2B5EF4-FFF2-40B4-BE49-F238E27FC236}">
                <a16:creationId xmlns:a16="http://schemas.microsoft.com/office/drawing/2014/main" id="{74403985-0719-E5B3-548B-385CC80221BE}"/>
              </a:ext>
            </a:extLst>
          </p:cNvPr>
          <p:cNvSpPr>
            <a:spLocks noChangeArrowheads="1"/>
          </p:cNvSpPr>
          <p:nvPr/>
        </p:nvSpPr>
        <p:spPr bwMode="auto">
          <a:xfrm>
            <a:off x="776288" y="4859338"/>
            <a:ext cx="1447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p>
            <a:pPr eaLnBrk="1" hangingPunct="1"/>
            <a:r>
              <a:rPr lang="en-IN" altLang="en-US" sz="700">
                <a:solidFill>
                  <a:srgbClr val="2760A2"/>
                </a:solidFill>
                <a:latin typeface="Avenir Book"/>
                <a:ea typeface="Avenir Book"/>
                <a:cs typeface="Avenir Book"/>
              </a:rPr>
              <a:t>www.cbu.ac.zm</a:t>
            </a:r>
            <a:endParaRPr lang="en-US" altLang="en-US" sz="700">
              <a:solidFill>
                <a:srgbClr val="2760A2"/>
              </a:solidFill>
              <a:latin typeface="Avenir Book"/>
              <a:ea typeface="Avenir Book"/>
              <a:cs typeface="Avenir Book"/>
            </a:endParaRPr>
          </a:p>
        </p:txBody>
      </p:sp>
      <p:grpSp>
        <p:nvGrpSpPr>
          <p:cNvPr id="6" name="Group 9">
            <a:extLst>
              <a:ext uri="{FF2B5EF4-FFF2-40B4-BE49-F238E27FC236}">
                <a16:creationId xmlns:a16="http://schemas.microsoft.com/office/drawing/2014/main" id="{5518E4D9-0EA3-DBD2-05C9-F44E93F0604C}"/>
              </a:ext>
            </a:extLst>
          </p:cNvPr>
          <p:cNvGrpSpPr>
            <a:grpSpLocks/>
          </p:cNvGrpSpPr>
          <p:nvPr userDrawn="1"/>
        </p:nvGrpSpPr>
        <p:grpSpPr bwMode="auto">
          <a:xfrm>
            <a:off x="130175" y="4090988"/>
            <a:ext cx="1620838" cy="812800"/>
            <a:chOff x="7475393" y="210179"/>
            <a:chExt cx="1620308" cy="820359"/>
          </a:xfrm>
        </p:grpSpPr>
        <p:pic>
          <p:nvPicPr>
            <p:cNvPr id="7" name="Picture 9">
              <a:extLst>
                <a:ext uri="{FF2B5EF4-FFF2-40B4-BE49-F238E27FC236}">
                  <a16:creationId xmlns:a16="http://schemas.microsoft.com/office/drawing/2014/main" id="{EDCEAFB4-7E73-6755-42E2-6C35185FB53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75393" y="210179"/>
              <a:ext cx="606732" cy="74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A7886B7A-D208-70DD-C2B9-4728AE1E4AB7}"/>
                </a:ext>
              </a:extLst>
            </p:cNvPr>
            <p:cNvSpPr>
              <a:spLocks noChangeArrowheads="1"/>
            </p:cNvSpPr>
            <p:nvPr userDrawn="1"/>
          </p:nvSpPr>
          <p:spPr bwMode="auto">
            <a:xfrm>
              <a:off x="8003858" y="378416"/>
              <a:ext cx="1091843" cy="652122"/>
            </a:xfrm>
            <a:prstGeom prst="rect">
              <a:avLst/>
            </a:prstGeom>
            <a:noFill/>
            <a:ln>
              <a:noFill/>
            </a:ln>
            <a:effectLst/>
          </p:spPr>
          <p:txBody>
            <a:bodyPr lIns="92075" tIns="46038" rIns="92075" bIns="46038">
              <a:spAutoFit/>
            </a:bodyPr>
            <a:lstStyle>
              <a:lvl1pPr>
                <a:defRPr sz="1400" b="1" i="1">
                  <a:solidFill>
                    <a:schemeClr val="tx1"/>
                  </a:solidFill>
                  <a:latin typeface="Times New Roman" panose="02020603050405020304" pitchFamily="18" charset="0"/>
                </a:defRPr>
              </a:lvl1pPr>
              <a:lvl2pPr marL="742950" indent="-285750">
                <a:defRPr sz="1400" b="1" i="1">
                  <a:solidFill>
                    <a:schemeClr val="tx1"/>
                  </a:solidFill>
                  <a:latin typeface="Times New Roman" panose="02020603050405020304" pitchFamily="18" charset="0"/>
                </a:defRPr>
              </a:lvl2pPr>
              <a:lvl3pPr marL="1143000" indent="-228600">
                <a:defRPr sz="1400" b="1" i="1">
                  <a:solidFill>
                    <a:schemeClr val="tx1"/>
                  </a:solidFill>
                  <a:latin typeface="Times New Roman" panose="02020603050405020304" pitchFamily="18" charset="0"/>
                </a:defRPr>
              </a:lvl3pPr>
              <a:lvl4pPr marL="1600200" indent="-228600">
                <a:defRPr sz="1400" b="1" i="1">
                  <a:solidFill>
                    <a:schemeClr val="tx1"/>
                  </a:solidFill>
                  <a:latin typeface="Times New Roman" panose="02020603050405020304" pitchFamily="18" charset="0"/>
                </a:defRPr>
              </a:lvl4pPr>
              <a:lvl5pPr marL="2057400" indent="-228600">
                <a:defRPr sz="1400"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1400"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1400"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1400"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1400" b="1" i="1">
                  <a:solidFill>
                    <a:schemeClr val="tx1"/>
                  </a:solidFill>
                  <a:latin typeface="Times New Roman" panose="02020603050405020304" pitchFamily="18" charset="0"/>
                </a:defRPr>
              </a:lvl9pPr>
            </a:lstStyle>
            <a:p>
              <a:pPr algn="ctr" defTabSz="914400">
                <a:defRPr/>
              </a:pPr>
              <a:r>
                <a:rPr lang="en-GB" altLang="en-US" sz="1200" i="0" dirty="0">
                  <a:solidFill>
                    <a:srgbClr val="663300"/>
                  </a:solidFill>
                  <a:latin typeface="Rockwell" panose="02060603020205020403" pitchFamily="18" charset="0"/>
                  <a:ea typeface="MS PGothic" panose="020B0600070205080204" pitchFamily="34" charset="-128"/>
                  <a:cs typeface="Sakkal Majalla" panose="02000000000000000000" pitchFamily="2" charset="-78"/>
                </a:rPr>
                <a:t>The Copperbelt University</a:t>
              </a:r>
            </a:p>
          </p:txBody>
        </p:sp>
      </p:grpSp>
      <p:sp>
        <p:nvSpPr>
          <p:cNvPr id="3" name="Text Placeholder 2"/>
          <p:cNvSpPr>
            <a:spLocks noGrp="1"/>
          </p:cNvSpPr>
          <p:nvPr>
            <p:ph type="body" idx="1"/>
          </p:nvPr>
        </p:nvSpPr>
        <p:spPr>
          <a:xfrm>
            <a:off x="4572000" y="2085028"/>
            <a:ext cx="4189412" cy="1125140"/>
          </a:xfrm>
        </p:spPr>
        <p:txBody>
          <a:bodyPr anchor="ctr">
            <a:normAutofit/>
          </a:bodyPr>
          <a:lstStyle>
            <a:lvl1pPr marL="0" indent="0" algn="ctr">
              <a:buNone/>
              <a:defRPr sz="2200" b="0" i="0" baseline="0">
                <a:solidFill>
                  <a:srgbClr val="FFFFFF"/>
                </a:solidFill>
                <a:latin typeface="Avenir Roman"/>
                <a:cs typeface="Avenir Roman"/>
              </a:defRPr>
            </a:lvl1pPr>
            <a:lvl2pPr marL="457096" indent="0">
              <a:buNone/>
              <a:defRPr sz="1800">
                <a:solidFill>
                  <a:schemeClr val="tx1">
                    <a:tint val="75000"/>
                  </a:schemeClr>
                </a:solidFill>
              </a:defRPr>
            </a:lvl2pPr>
            <a:lvl3pPr marL="914192" indent="0">
              <a:buNone/>
              <a:defRPr sz="1600">
                <a:solidFill>
                  <a:schemeClr val="tx1">
                    <a:tint val="75000"/>
                  </a:schemeClr>
                </a:solidFill>
              </a:defRPr>
            </a:lvl3pPr>
            <a:lvl4pPr marL="1371288" indent="0">
              <a:buNone/>
              <a:defRPr sz="1400">
                <a:solidFill>
                  <a:schemeClr val="tx1">
                    <a:tint val="75000"/>
                  </a:schemeClr>
                </a:solidFill>
              </a:defRPr>
            </a:lvl4pPr>
            <a:lvl5pPr marL="1828384" indent="0">
              <a:buNone/>
              <a:defRPr sz="1400">
                <a:solidFill>
                  <a:schemeClr val="tx1">
                    <a:tint val="75000"/>
                  </a:schemeClr>
                </a:solidFill>
              </a:defRPr>
            </a:lvl5pPr>
            <a:lvl6pPr marL="2285480" indent="0">
              <a:buNone/>
              <a:defRPr sz="1400">
                <a:solidFill>
                  <a:schemeClr val="tx1">
                    <a:tint val="75000"/>
                  </a:schemeClr>
                </a:solidFill>
              </a:defRPr>
            </a:lvl6pPr>
            <a:lvl7pPr marL="2742576" indent="0">
              <a:buNone/>
              <a:defRPr sz="1400">
                <a:solidFill>
                  <a:schemeClr val="tx1">
                    <a:tint val="75000"/>
                  </a:schemeClr>
                </a:solidFill>
              </a:defRPr>
            </a:lvl7pPr>
            <a:lvl8pPr marL="3199672" indent="0">
              <a:buNone/>
              <a:defRPr sz="1400">
                <a:solidFill>
                  <a:schemeClr val="tx1">
                    <a:tint val="75000"/>
                  </a:schemeClr>
                </a:solidFill>
              </a:defRPr>
            </a:lvl8pPr>
            <a:lvl9pPr marL="3656768"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8298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181E8B1-FEE2-8C41-0CEE-8BF6C77B0B52}"/>
              </a:ext>
            </a:extLst>
          </p:cNvPr>
          <p:cNvCxnSpPr/>
          <p:nvPr/>
        </p:nvCxnSpPr>
        <p:spPr>
          <a:xfrm>
            <a:off x="990600" y="4781550"/>
            <a:ext cx="3733800" cy="0"/>
          </a:xfrm>
          <a:prstGeom prst="line">
            <a:avLst/>
          </a:prstGeom>
          <a:ln w="19050" cmpd="sng">
            <a:solidFill>
              <a:srgbClr val="64B735"/>
            </a:solidFill>
          </a:ln>
          <a:effectLst/>
        </p:spPr>
        <p:style>
          <a:lnRef idx="2">
            <a:schemeClr val="accent1"/>
          </a:lnRef>
          <a:fillRef idx="0">
            <a:schemeClr val="accent1"/>
          </a:fillRef>
          <a:effectRef idx="1">
            <a:schemeClr val="accent1"/>
          </a:effectRef>
          <a:fontRef idx="minor">
            <a:schemeClr val="tx1"/>
          </a:fontRef>
        </p:style>
      </p:cxnSp>
      <p:pic>
        <p:nvPicPr>
          <p:cNvPr id="6" name="Picture 7" descr="vedanta_rgb.jpg">
            <a:extLst>
              <a:ext uri="{FF2B5EF4-FFF2-40B4-BE49-F238E27FC236}">
                <a16:creationId xmlns:a16="http://schemas.microsoft.com/office/drawing/2014/main" id="{4B1E2DFD-824F-EDE6-04B8-CE02FE12D149}"/>
              </a:ext>
            </a:extLst>
          </p:cNvPr>
          <p:cNvPicPr>
            <a:picLocks noChangeAspect="1"/>
          </p:cNvPicPr>
          <p:nvPr/>
        </p:nvPicPr>
        <p:blipFill>
          <a:blip r:embed="rId2">
            <a:extLst>
              <a:ext uri="{28A0092B-C50C-407E-A947-70E740481C1C}">
                <a14:useLocalDpi xmlns:a14="http://schemas.microsoft.com/office/drawing/2010/main" val="0"/>
              </a:ext>
            </a:extLst>
          </a:blip>
          <a:srcRect r="69211"/>
          <a:stretch>
            <a:fillRect/>
          </a:stretch>
        </p:blipFill>
        <p:spPr bwMode="auto">
          <a:xfrm>
            <a:off x="179388" y="4287838"/>
            <a:ext cx="758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8">
            <a:extLst>
              <a:ext uri="{FF2B5EF4-FFF2-40B4-BE49-F238E27FC236}">
                <a16:creationId xmlns:a16="http://schemas.microsoft.com/office/drawing/2014/main" id="{A4C0C6C9-91B6-D695-6AA7-D0228A2219FB}"/>
              </a:ext>
            </a:extLst>
          </p:cNvPr>
          <p:cNvSpPr>
            <a:spLocks noChangeArrowheads="1"/>
          </p:cNvSpPr>
          <p:nvPr/>
        </p:nvSpPr>
        <p:spPr bwMode="auto">
          <a:xfrm>
            <a:off x="846138" y="4799013"/>
            <a:ext cx="1905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p>
            <a:pPr eaLnBrk="1" hangingPunct="1"/>
            <a:r>
              <a:rPr lang="en-IN" altLang="en-US" sz="1000">
                <a:solidFill>
                  <a:srgbClr val="FFFFFF"/>
                </a:solidFill>
                <a:latin typeface="Avenir Heavy"/>
                <a:ea typeface="Avenir Heavy"/>
                <a:cs typeface="Avenir Heavy"/>
              </a:rPr>
              <a:t>one vision . one vedanta .</a:t>
            </a:r>
            <a:endParaRPr lang="en-US" altLang="en-US" sz="1000">
              <a:solidFill>
                <a:srgbClr val="FFFFFF"/>
              </a:solidFill>
              <a:latin typeface="Avenir Heavy"/>
              <a:ea typeface="Avenir Heavy"/>
              <a:cs typeface="Avenir Heavy"/>
            </a:endParaRPr>
          </a:p>
        </p:txBody>
      </p:sp>
      <p:sp>
        <p:nvSpPr>
          <p:cNvPr id="8" name="TextBox 7">
            <a:extLst>
              <a:ext uri="{FF2B5EF4-FFF2-40B4-BE49-F238E27FC236}">
                <a16:creationId xmlns:a16="http://schemas.microsoft.com/office/drawing/2014/main" id="{7F7BBC55-1DD1-07FC-94A7-39E6C0BB00E5}"/>
              </a:ext>
            </a:extLst>
          </p:cNvPr>
          <p:cNvSpPr txBox="1">
            <a:spLocks noChangeArrowheads="1"/>
          </p:cNvSpPr>
          <p:nvPr/>
        </p:nvSpPr>
        <p:spPr bwMode="auto">
          <a:xfrm>
            <a:off x="-387350" y="1484313"/>
            <a:ext cx="184150" cy="368300"/>
          </a:xfrm>
          <a:prstGeom prst="rect">
            <a:avLst/>
          </a:prstGeom>
          <a:noFill/>
          <a:ln>
            <a:noFill/>
          </a:ln>
        </p:spPr>
        <p:txBody>
          <a:bodyPr wrap="none" lIns="91420" tIns="45709" rIns="91420" bIns="45709">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5613" fontAlgn="base">
              <a:spcBef>
                <a:spcPct val="0"/>
              </a:spcBef>
              <a:spcAft>
                <a:spcPct val="0"/>
              </a:spcAft>
              <a:defRPr>
                <a:solidFill>
                  <a:schemeClr val="tx1"/>
                </a:solidFill>
                <a:latin typeface="Calibri" pitchFamily="34" charset="0"/>
              </a:defRPr>
            </a:lvl6pPr>
            <a:lvl7pPr marL="2971800" indent="-228600" defTabSz="455613" fontAlgn="base">
              <a:spcBef>
                <a:spcPct val="0"/>
              </a:spcBef>
              <a:spcAft>
                <a:spcPct val="0"/>
              </a:spcAft>
              <a:defRPr>
                <a:solidFill>
                  <a:schemeClr val="tx1"/>
                </a:solidFill>
                <a:latin typeface="Calibri" pitchFamily="34" charset="0"/>
              </a:defRPr>
            </a:lvl7pPr>
            <a:lvl8pPr marL="3429000" indent="-228600" defTabSz="455613" fontAlgn="base">
              <a:spcBef>
                <a:spcPct val="0"/>
              </a:spcBef>
              <a:spcAft>
                <a:spcPct val="0"/>
              </a:spcAft>
              <a:defRPr>
                <a:solidFill>
                  <a:schemeClr val="tx1"/>
                </a:solidFill>
                <a:latin typeface="Calibri" pitchFamily="34" charset="0"/>
              </a:defRPr>
            </a:lvl8pPr>
            <a:lvl9pPr marL="3886200" indent="-228600" defTabSz="455613" fontAlgn="base">
              <a:spcBef>
                <a:spcPct val="0"/>
              </a:spcBef>
              <a:spcAft>
                <a:spcPct val="0"/>
              </a:spcAft>
              <a:defRPr>
                <a:solidFill>
                  <a:schemeClr val="tx1"/>
                </a:solidFill>
                <a:latin typeface="Calibri" pitchFamily="34" charset="0"/>
              </a:defRPr>
            </a:lvl9pPr>
          </a:lstStyle>
          <a:p>
            <a:pPr eaLnBrk="1" hangingPunct="1">
              <a:defRPr/>
            </a:pPr>
            <a:endParaRPr lang="en-US" dirty="0"/>
          </a:p>
        </p:txBody>
      </p:sp>
      <p:sp>
        <p:nvSpPr>
          <p:cNvPr id="9" name="Rectangle 10">
            <a:extLst>
              <a:ext uri="{FF2B5EF4-FFF2-40B4-BE49-F238E27FC236}">
                <a16:creationId xmlns:a16="http://schemas.microsoft.com/office/drawing/2014/main" id="{7AAA8B70-1ABC-F550-73B1-E715D7C31339}"/>
              </a:ext>
            </a:extLst>
          </p:cNvPr>
          <p:cNvSpPr>
            <a:spLocks noChangeArrowheads="1"/>
          </p:cNvSpPr>
          <p:nvPr/>
        </p:nvSpPr>
        <p:spPr bwMode="auto">
          <a:xfrm>
            <a:off x="919163" y="4811713"/>
            <a:ext cx="1905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p>
            <a:pPr eaLnBrk="1" hangingPunct="1"/>
            <a:r>
              <a:rPr lang="en-IN" altLang="en-US" sz="1000">
                <a:solidFill>
                  <a:srgbClr val="2760A2"/>
                </a:solidFill>
                <a:latin typeface="Avenir Heavy"/>
                <a:ea typeface="Avenir Heavy"/>
                <a:cs typeface="Avenir Heavy"/>
              </a:rPr>
              <a:t>one vision . one vedanta .</a:t>
            </a:r>
            <a:endParaRPr lang="en-US" altLang="en-US" sz="1000">
              <a:solidFill>
                <a:srgbClr val="2760A2"/>
              </a:solidFill>
              <a:latin typeface="Avenir Heavy"/>
              <a:ea typeface="Avenir Heavy"/>
              <a:cs typeface="Avenir Heavy"/>
            </a:endParaRPr>
          </a:p>
        </p:txBody>
      </p:sp>
      <p:sp>
        <p:nvSpPr>
          <p:cNvPr id="10" name="Rounded Rectangle 11">
            <a:extLst>
              <a:ext uri="{FF2B5EF4-FFF2-40B4-BE49-F238E27FC236}">
                <a16:creationId xmlns:a16="http://schemas.microsoft.com/office/drawing/2014/main" id="{F257C5F2-3070-0FF8-573A-8B0C66972A4A}"/>
              </a:ext>
            </a:extLst>
          </p:cNvPr>
          <p:cNvSpPr/>
          <p:nvPr/>
        </p:nvSpPr>
        <p:spPr>
          <a:xfrm>
            <a:off x="4724400" y="4579938"/>
            <a:ext cx="4037013" cy="354012"/>
          </a:xfrm>
          <a:prstGeom prst="roundRect">
            <a:avLst>
              <a:gd name="adj" fmla="val 50000"/>
            </a:avLst>
          </a:prstGeom>
          <a:solidFill>
            <a:schemeClr val="bg1">
              <a:lumMod val="50000"/>
              <a:alpha val="69000"/>
            </a:schemeClr>
          </a:solidFill>
          <a:ln w="19050" cmpd="sng">
            <a:solidFill>
              <a:srgbClr val="74CE45"/>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anchor="ctr"/>
          <a:lstStyle/>
          <a:p>
            <a:pPr algn="ctr" defTabSz="457096" eaLnBrk="1" fontAlgn="auto" hangingPunct="1">
              <a:spcBef>
                <a:spcPts val="0"/>
              </a:spcBef>
              <a:spcAft>
                <a:spcPts val="0"/>
              </a:spcAft>
              <a:defRPr/>
            </a:pPr>
            <a:endParaRPr lang="en-US" dirty="0">
              <a:solidFill>
                <a:srgbClr val="FFFFFF"/>
              </a:solidFill>
            </a:endParaRPr>
          </a:p>
        </p:txBody>
      </p:sp>
      <p:pic>
        <p:nvPicPr>
          <p:cNvPr id="11" name="Picture 12">
            <a:extLst>
              <a:ext uri="{FF2B5EF4-FFF2-40B4-BE49-F238E27FC236}">
                <a16:creationId xmlns:a16="http://schemas.microsoft.com/office/drawing/2014/main" id="{5CA7D538-01A8-4DC6-684F-F15143D47467}"/>
              </a:ext>
            </a:extLst>
          </p:cNvPr>
          <p:cNvPicPr>
            <a:picLocks noChangeAspect="1" noChangeArrowheads="1"/>
          </p:cNvPicPr>
          <p:nvPr/>
        </p:nvPicPr>
        <p:blipFill>
          <a:blip r:embed="rId3">
            <a:lum contrast="4000"/>
            <a:extLst>
              <a:ext uri="{28A0092B-C50C-407E-A947-70E740481C1C}">
                <a14:useLocalDpi xmlns:a14="http://schemas.microsoft.com/office/drawing/2010/main" val="0"/>
              </a:ext>
            </a:extLst>
          </a:blip>
          <a:srcRect/>
          <a:stretch>
            <a:fillRect/>
          </a:stretch>
        </p:blipFill>
        <p:spPr bwMode="auto">
          <a:xfrm>
            <a:off x="7250113" y="341313"/>
            <a:ext cx="15113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107409" y="116604"/>
            <a:ext cx="8929186" cy="4942474"/>
          </a:xfrm>
        </p:spPr>
        <p:txBody>
          <a:bodyPr rtlCol="0">
            <a:normAutofit/>
          </a:bodyPr>
          <a:lstStyle>
            <a:lvl1pPr marL="0" indent="0">
              <a:buNone/>
              <a:defRPr sz="2000" b="0" i="0">
                <a:latin typeface="Avenir Book"/>
                <a:cs typeface="Avenir Book"/>
              </a:defRPr>
            </a:lvl1pPr>
            <a:lvl2pPr marL="457096" indent="0">
              <a:buNone/>
              <a:defRPr sz="2800"/>
            </a:lvl2pPr>
            <a:lvl3pPr marL="914192" indent="0">
              <a:buNone/>
              <a:defRPr sz="2400"/>
            </a:lvl3pPr>
            <a:lvl4pPr marL="1371288" indent="0">
              <a:buNone/>
              <a:defRPr sz="2000"/>
            </a:lvl4pPr>
            <a:lvl5pPr marL="1828384" indent="0">
              <a:buNone/>
              <a:defRPr sz="2000"/>
            </a:lvl5pPr>
            <a:lvl6pPr marL="2285480" indent="0">
              <a:buNone/>
              <a:defRPr sz="2000"/>
            </a:lvl6pPr>
            <a:lvl7pPr marL="2742576" indent="0">
              <a:buNone/>
              <a:defRPr sz="2000"/>
            </a:lvl7pPr>
            <a:lvl8pPr marL="3199672" indent="0">
              <a:buNone/>
              <a:defRPr sz="2000"/>
            </a:lvl8pPr>
            <a:lvl9pPr marL="3656768"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4724400" y="1182073"/>
            <a:ext cx="4037012" cy="3105995"/>
          </a:xfrm>
        </p:spPr>
        <p:txBody>
          <a:bodyPr/>
          <a:lstStyle>
            <a:lvl1pPr marL="0" indent="0" algn="r">
              <a:buNone/>
              <a:defRPr sz="1400"/>
            </a:lvl1pPr>
            <a:lvl2pPr marL="457096" indent="0">
              <a:buNone/>
              <a:defRPr sz="1200"/>
            </a:lvl2pPr>
            <a:lvl3pPr marL="914192" indent="0">
              <a:buNone/>
              <a:defRPr sz="1000"/>
            </a:lvl3pPr>
            <a:lvl4pPr marL="1371288" indent="0">
              <a:buNone/>
              <a:defRPr sz="900"/>
            </a:lvl4pPr>
            <a:lvl5pPr marL="1828384" indent="0">
              <a:buNone/>
              <a:defRPr sz="900"/>
            </a:lvl5pPr>
            <a:lvl6pPr marL="2285480" indent="0">
              <a:buNone/>
              <a:defRPr sz="900"/>
            </a:lvl6pPr>
            <a:lvl7pPr marL="2742576" indent="0">
              <a:buNone/>
              <a:defRPr sz="900"/>
            </a:lvl7pPr>
            <a:lvl8pPr marL="3199672" indent="0">
              <a:buNone/>
              <a:defRPr sz="900"/>
            </a:lvl8pPr>
            <a:lvl9pPr marL="3656768" indent="0">
              <a:buNone/>
              <a:defRPr sz="900"/>
            </a:lvl9pPr>
          </a:lstStyle>
          <a:p>
            <a:pPr lvl="0"/>
            <a:r>
              <a:rPr lang="en-US"/>
              <a:t>Click to edit Master text styles</a:t>
            </a:r>
          </a:p>
        </p:txBody>
      </p:sp>
      <p:sp>
        <p:nvSpPr>
          <p:cNvPr id="2" name="Title 1"/>
          <p:cNvSpPr>
            <a:spLocks noGrp="1"/>
          </p:cNvSpPr>
          <p:nvPr>
            <p:ph type="title"/>
          </p:nvPr>
        </p:nvSpPr>
        <p:spPr>
          <a:xfrm>
            <a:off x="4724400" y="4528921"/>
            <a:ext cx="4037012" cy="425054"/>
          </a:xfrm>
        </p:spPr>
        <p:txBody>
          <a:bodyPr/>
          <a:lstStyle>
            <a:lvl1pPr algn="ctr">
              <a:defRPr sz="2000" b="0" i="0">
                <a:solidFill>
                  <a:srgbClr val="2760A2"/>
                </a:solidFill>
                <a:latin typeface="Avenir Roman"/>
                <a:cs typeface="Avenir Roman"/>
              </a:defRPr>
            </a:lvl1pPr>
          </a:lstStyle>
          <a:p>
            <a:r>
              <a:rPr lang="en-US"/>
              <a:t>Click to edit Master title style</a:t>
            </a:r>
            <a:endParaRPr lang="en-US" dirty="0"/>
          </a:p>
        </p:txBody>
      </p:sp>
    </p:spTree>
    <p:extLst>
      <p:ext uri="{BB962C8B-B14F-4D97-AF65-F5344CB8AC3E}">
        <p14:creationId xmlns:p14="http://schemas.microsoft.com/office/powerpoint/2010/main" val="239523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65083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extLst>
      <p:ext uri="{BB962C8B-B14F-4D97-AF65-F5344CB8AC3E}">
        <p14:creationId xmlns:p14="http://schemas.microsoft.com/office/powerpoint/2010/main" val="265247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5573" y="2294754"/>
            <a:ext cx="8368431" cy="553998"/>
          </a:xfrm>
        </p:spPr>
        <p:txBody>
          <a:bodyPr anchor="ctr">
            <a:spAutoFit/>
          </a:bodyPr>
          <a:lstStyle>
            <a:lvl1pPr algn="l">
              <a:defRPr sz="3600" b="0">
                <a:solidFill>
                  <a:schemeClr val="accent1"/>
                </a:solidFill>
                <a:latin typeface="+mj-lt"/>
              </a:defRPr>
            </a:lvl1pPr>
          </a:lstStyle>
          <a:p>
            <a:r>
              <a:rPr lang="en-US" dirty="0"/>
              <a:t>Click to edit Master title style</a:t>
            </a:r>
            <a:endParaRPr lang="en-GB" dirty="0"/>
          </a:p>
        </p:txBody>
      </p:sp>
      <p:sp>
        <p:nvSpPr>
          <p:cNvPr id="3" name="Subtitle 2"/>
          <p:cNvSpPr>
            <a:spLocks noGrp="1"/>
          </p:cNvSpPr>
          <p:nvPr>
            <p:ph type="subTitle" idx="1"/>
          </p:nvPr>
        </p:nvSpPr>
        <p:spPr>
          <a:xfrm>
            <a:off x="415573" y="4659528"/>
            <a:ext cx="5344429" cy="215444"/>
          </a:xfrm>
        </p:spPr>
        <p:txBody>
          <a:bodyPr>
            <a:spAutoFit/>
          </a:bodyPr>
          <a:lstStyle>
            <a:lvl1pPr marL="0" indent="0" algn="l">
              <a:buNone/>
              <a:defRPr sz="1400">
                <a:solidFill>
                  <a:schemeClr val="accent1"/>
                </a:solidFill>
              </a:defRPr>
            </a:lvl1pPr>
            <a:lvl2pPr marL="407979" indent="0" algn="ctr">
              <a:buNone/>
              <a:defRPr>
                <a:solidFill>
                  <a:schemeClr val="tx1">
                    <a:tint val="75000"/>
                  </a:schemeClr>
                </a:solidFill>
              </a:defRPr>
            </a:lvl2pPr>
            <a:lvl3pPr marL="815954" indent="0" algn="ctr">
              <a:buNone/>
              <a:defRPr>
                <a:solidFill>
                  <a:schemeClr val="tx1">
                    <a:tint val="75000"/>
                  </a:schemeClr>
                </a:solidFill>
              </a:defRPr>
            </a:lvl3pPr>
            <a:lvl4pPr marL="1223933" indent="0" algn="ctr">
              <a:buNone/>
              <a:defRPr>
                <a:solidFill>
                  <a:schemeClr val="tx1">
                    <a:tint val="75000"/>
                  </a:schemeClr>
                </a:solidFill>
              </a:defRPr>
            </a:lvl4pPr>
            <a:lvl5pPr marL="1631909" indent="0" algn="ctr">
              <a:buNone/>
              <a:defRPr>
                <a:solidFill>
                  <a:schemeClr val="tx1">
                    <a:tint val="75000"/>
                  </a:schemeClr>
                </a:solidFill>
              </a:defRPr>
            </a:lvl5pPr>
            <a:lvl6pPr marL="2039886" indent="0" algn="ctr">
              <a:buNone/>
              <a:defRPr>
                <a:solidFill>
                  <a:schemeClr val="tx1">
                    <a:tint val="75000"/>
                  </a:schemeClr>
                </a:solidFill>
              </a:defRPr>
            </a:lvl6pPr>
            <a:lvl7pPr marL="2447864" indent="0" algn="ctr">
              <a:buNone/>
              <a:defRPr>
                <a:solidFill>
                  <a:schemeClr val="tx1">
                    <a:tint val="75000"/>
                  </a:schemeClr>
                </a:solidFill>
              </a:defRPr>
            </a:lvl7pPr>
            <a:lvl8pPr marL="2855842" indent="0" algn="ctr">
              <a:buNone/>
              <a:defRPr>
                <a:solidFill>
                  <a:schemeClr val="tx1">
                    <a:tint val="75000"/>
                  </a:schemeClr>
                </a:solidFill>
              </a:defRPr>
            </a:lvl8pPr>
            <a:lvl9pPr marL="3263818"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2429273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458" y="46845"/>
            <a:ext cx="8368068" cy="472678"/>
          </a:xfrm>
        </p:spPr>
        <p:txBody>
          <a:bodyPr/>
          <a:lstStyle/>
          <a:p>
            <a:r>
              <a:rPr lang="en-US"/>
              <a:t>Click to edit Master title style</a:t>
            </a:r>
            <a:endParaRPr lang="en-GB"/>
          </a:p>
        </p:txBody>
      </p:sp>
      <p:sp>
        <p:nvSpPr>
          <p:cNvPr id="3" name="Content Placeholder 2"/>
          <p:cNvSpPr>
            <a:spLocks noGrp="1"/>
          </p:cNvSpPr>
          <p:nvPr>
            <p:ph idx="1"/>
          </p:nvPr>
        </p:nvSpPr>
        <p:spPr>
          <a:xfrm>
            <a:off x="415572" y="573528"/>
            <a:ext cx="8368068" cy="4218738"/>
          </a:xfrm>
        </p:spPr>
        <p:txBody>
          <a:bodyPr/>
          <a:lstStyle>
            <a:lvl1pPr>
              <a:spcBef>
                <a:spcPts val="481"/>
              </a:spcBef>
              <a:spcAft>
                <a:spcPts val="0"/>
              </a:spcAft>
              <a:defRPr sz="1600"/>
            </a:lvl1pPr>
            <a:lvl2pPr>
              <a:spcBef>
                <a:spcPts val="481"/>
              </a:spcBef>
              <a:spcAft>
                <a:spcPts val="0"/>
              </a:spcAft>
              <a:defRPr sz="1600"/>
            </a:lvl2pPr>
            <a:lvl3pPr>
              <a:spcBef>
                <a:spcPts val="481"/>
              </a:spcBef>
              <a:spcAft>
                <a:spcPts val="0"/>
              </a:spcAft>
              <a:defRPr sz="1600"/>
            </a:lvl3pPr>
            <a:lvl4pPr>
              <a:spcBef>
                <a:spcPts val="481"/>
              </a:spcBef>
              <a:spcAft>
                <a:spcPts val="0"/>
              </a:spcAft>
              <a:defRPr sz="1600"/>
            </a:lvl4pPr>
            <a:lvl5pPr>
              <a:spcBef>
                <a:spcPts val="481"/>
              </a:spcBef>
              <a:spcAft>
                <a:spcPts val="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5">
            <a:extLst>
              <a:ext uri="{FF2B5EF4-FFF2-40B4-BE49-F238E27FC236}">
                <a16:creationId xmlns:a16="http://schemas.microsoft.com/office/drawing/2014/main" id="{EF3D3973-058C-F7C3-92DA-DA6FC2C81159}"/>
              </a:ext>
            </a:extLst>
          </p:cNvPr>
          <p:cNvSpPr>
            <a:spLocks noGrp="1"/>
          </p:cNvSpPr>
          <p:nvPr>
            <p:ph type="sldNum" sz="quarter" idx="10"/>
          </p:nvPr>
        </p:nvSpPr>
        <p:spPr/>
        <p:txBody>
          <a:bodyPr/>
          <a:lstStyle>
            <a:lvl1pPr>
              <a:defRPr/>
            </a:lvl1pPr>
          </a:lstStyle>
          <a:p>
            <a:fld id="{B040939E-F9E2-45D2-A0EE-A86E801B830F}" type="slidenum">
              <a:rPr lang="en-GB" altLang="en-US"/>
              <a:pPr/>
              <a:t>‹#›</a:t>
            </a:fld>
            <a:endParaRPr lang="en-GB" altLang="en-US"/>
          </a:p>
        </p:txBody>
      </p:sp>
      <p:sp>
        <p:nvSpPr>
          <p:cNvPr id="5" name="Footer Placeholder 10">
            <a:extLst>
              <a:ext uri="{FF2B5EF4-FFF2-40B4-BE49-F238E27FC236}">
                <a16:creationId xmlns:a16="http://schemas.microsoft.com/office/drawing/2014/main" id="{00A04F68-7F0B-4778-C2A9-E1EAB591F565}"/>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162481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415573" y="2317834"/>
            <a:ext cx="8368431" cy="600164"/>
          </a:xfrm>
        </p:spPr>
        <p:txBody>
          <a:bodyPr rtlCol="0">
            <a:spAutoFit/>
          </a:bodyPr>
          <a:lstStyle>
            <a:lvl1pPr algn="l" defTabSz="815954" rtl="0" eaLnBrk="1" latinLnBrk="0" hangingPunct="1">
              <a:spcBef>
                <a:spcPct val="0"/>
              </a:spcBef>
              <a:buNone/>
              <a:defRPr lang="en-GB" sz="3900" b="0" kern="1200" dirty="0" smtClean="0">
                <a:solidFill>
                  <a:schemeClr val="bg1"/>
                </a:solidFill>
                <a:latin typeface="+mj-lt"/>
                <a:ea typeface="+mj-ea"/>
                <a:cs typeface="+mj-cs"/>
              </a:defRPr>
            </a:lvl1pPr>
          </a:lstStyle>
          <a:p>
            <a:r>
              <a:rPr lang="en-US" dirty="0"/>
              <a:t>Click to edit Master title style</a:t>
            </a:r>
            <a:endParaRPr lang="en-GB" dirty="0"/>
          </a:p>
        </p:txBody>
      </p:sp>
    </p:spTree>
    <p:extLst>
      <p:ext uri="{BB962C8B-B14F-4D97-AF65-F5344CB8AC3E}">
        <p14:creationId xmlns:p14="http://schemas.microsoft.com/office/powerpoint/2010/main" val="295090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BDEA261-D2DC-C610-1610-ECA10927ACD9}"/>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000"/>
            <a:ext cx="8381398" cy="4725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415573" y="877502"/>
            <a:ext cx="4084431" cy="3915000"/>
          </a:xfrm>
        </p:spPr>
        <p:txBody>
          <a:bodyPr rtlCol="0">
            <a:noAutofit/>
          </a:bodyPr>
          <a:lstStyle>
            <a:lvl1pPr algn="l" defTabSz="815954"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1pPr>
            <a:lvl2pPr algn="l" defTabSz="815954"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2pPr>
            <a:lvl3pPr algn="l" defTabSz="815954"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3pPr>
            <a:lvl4pPr algn="l" defTabSz="815954"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4pPr>
            <a:lvl5pPr algn="l" defTabSz="815954"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5pPr>
            <a:lvl6pPr>
              <a:defRPr sz="1400"/>
            </a:lvl6pPr>
            <a:lvl7pPr>
              <a:defRPr sz="1300"/>
            </a:lvl7pPr>
            <a:lvl8pPr>
              <a:defRPr sz="1300"/>
            </a:lvl8pPr>
            <a:lvl9pPr>
              <a:defRPr sz="13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99569" y="877502"/>
            <a:ext cx="4084431" cy="3915000"/>
          </a:xfrm>
        </p:spPr>
        <p:txBody>
          <a:bodyPr rtlCol="0">
            <a:noAutofit/>
          </a:bodyPr>
          <a:lstStyle>
            <a:lvl1pPr algn="l" defTabSz="815954" rtl="0" eaLnBrk="1" latinLnBrk="0" hangingPunct="1">
              <a:spcBef>
                <a:spcPts val="0"/>
              </a:spcBef>
              <a:spcAft>
                <a:spcPts val="268"/>
              </a:spcAft>
              <a:buFont typeface="Arial" pitchFamily="34" charset="0"/>
              <a:defRPr lang="en-US" sz="1600" kern="1200" smtClean="0">
                <a:solidFill>
                  <a:schemeClr val="accent1"/>
                </a:solidFill>
                <a:latin typeface="+mn-lt"/>
                <a:ea typeface="+mj-ea"/>
                <a:cs typeface="+mj-cs"/>
              </a:defRPr>
            </a:lvl1pPr>
            <a:lvl2pPr algn="l" defTabSz="815954" rtl="0" eaLnBrk="1" latinLnBrk="0" hangingPunct="1">
              <a:spcBef>
                <a:spcPts val="0"/>
              </a:spcBef>
              <a:spcAft>
                <a:spcPts val="268"/>
              </a:spcAft>
              <a:buFont typeface="Arial" pitchFamily="34" charset="0"/>
              <a:defRPr lang="en-US" sz="1600" kern="1200" smtClean="0">
                <a:solidFill>
                  <a:schemeClr val="accent1"/>
                </a:solidFill>
                <a:latin typeface="+mn-lt"/>
                <a:ea typeface="+mj-ea"/>
                <a:cs typeface="+mj-cs"/>
              </a:defRPr>
            </a:lvl2pPr>
            <a:lvl3pPr algn="l" defTabSz="815954" rtl="0" eaLnBrk="1" latinLnBrk="0" hangingPunct="1">
              <a:spcBef>
                <a:spcPts val="0"/>
              </a:spcBef>
              <a:spcAft>
                <a:spcPts val="268"/>
              </a:spcAft>
              <a:buFont typeface="Arial" pitchFamily="34" charset="0"/>
              <a:defRPr lang="en-US" sz="1600" kern="1200" smtClean="0">
                <a:solidFill>
                  <a:schemeClr val="accent1"/>
                </a:solidFill>
                <a:latin typeface="+mn-lt"/>
                <a:ea typeface="+mj-ea"/>
                <a:cs typeface="+mj-cs"/>
              </a:defRPr>
            </a:lvl3pPr>
            <a:lvl4pPr algn="l" defTabSz="815954"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4pPr>
            <a:lvl5pPr algn="l" defTabSz="815954"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5pPr>
            <a:lvl6pPr>
              <a:defRPr sz="14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a:extLst>
              <a:ext uri="{FF2B5EF4-FFF2-40B4-BE49-F238E27FC236}">
                <a16:creationId xmlns:a16="http://schemas.microsoft.com/office/drawing/2014/main" id="{10FF782D-CC98-E9CC-73BF-565EFA93E9AC}"/>
              </a:ext>
            </a:extLst>
          </p:cNvPr>
          <p:cNvSpPr>
            <a:spLocks noGrp="1"/>
          </p:cNvSpPr>
          <p:nvPr>
            <p:ph type="sldNum" sz="quarter" idx="10"/>
          </p:nvPr>
        </p:nvSpPr>
        <p:spPr/>
        <p:txBody>
          <a:bodyPr/>
          <a:lstStyle>
            <a:lvl1pPr>
              <a:defRPr/>
            </a:lvl1pPr>
          </a:lstStyle>
          <a:p>
            <a:fld id="{65EA8C90-0FB8-496F-82F1-67C439DC81CA}" type="slidenum">
              <a:rPr lang="en-GB" altLang="en-US"/>
              <a:pPr/>
              <a:t>‹#›</a:t>
            </a:fld>
            <a:endParaRPr lang="en-GB" altLang="en-US"/>
          </a:p>
        </p:txBody>
      </p:sp>
      <p:sp>
        <p:nvSpPr>
          <p:cNvPr id="7" name="Footer Placeholder 10">
            <a:extLst>
              <a:ext uri="{FF2B5EF4-FFF2-40B4-BE49-F238E27FC236}">
                <a16:creationId xmlns:a16="http://schemas.microsoft.com/office/drawing/2014/main" id="{A666DE3F-8FAC-5FA1-186A-397886253CF4}"/>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1462542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29FB7F5-7AC1-C8BE-1E72-7034C8843D23}"/>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000"/>
            <a:ext cx="8390778" cy="472500"/>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415573" y="877500"/>
            <a:ext cx="4084431" cy="472500"/>
          </a:xfrm>
        </p:spPr>
        <p:txBody>
          <a:bodyPr rtlCol="0">
            <a:noAutofit/>
          </a:bodyPr>
          <a:lstStyle>
            <a:lvl1pPr marL="0" indent="0" algn="l" defTabSz="815954" rtl="0" eaLnBrk="1" latinLnBrk="0" hangingPunct="1">
              <a:spcBef>
                <a:spcPct val="0"/>
              </a:spcBef>
              <a:buNone/>
              <a:defRPr lang="en-US" sz="1600" b="1" kern="1200" dirty="0" smtClean="0">
                <a:solidFill>
                  <a:schemeClr val="accent1"/>
                </a:solidFill>
                <a:latin typeface="+mn-lt"/>
                <a:ea typeface="+mj-ea"/>
                <a:cs typeface="+mj-cs"/>
              </a:defRPr>
            </a:lvl1pPr>
            <a:lvl2pPr marL="407979" indent="0">
              <a:buNone/>
              <a:defRPr sz="1800" b="1"/>
            </a:lvl2pPr>
            <a:lvl3pPr marL="815954" indent="0">
              <a:buNone/>
              <a:defRPr sz="1600" b="1"/>
            </a:lvl3pPr>
            <a:lvl4pPr marL="1223933" indent="0">
              <a:buNone/>
              <a:defRPr sz="1400" b="1"/>
            </a:lvl4pPr>
            <a:lvl5pPr marL="1631909" indent="0">
              <a:buNone/>
              <a:defRPr sz="1400" b="1"/>
            </a:lvl5pPr>
            <a:lvl6pPr marL="2039886" indent="0">
              <a:buNone/>
              <a:defRPr sz="1400" b="1"/>
            </a:lvl6pPr>
            <a:lvl7pPr marL="2447864" indent="0">
              <a:buNone/>
              <a:defRPr sz="1400" b="1"/>
            </a:lvl7pPr>
            <a:lvl8pPr marL="2855842" indent="0">
              <a:buNone/>
              <a:defRPr sz="1400" b="1"/>
            </a:lvl8pPr>
            <a:lvl9pPr marL="3263818" indent="0">
              <a:buNone/>
              <a:defRPr sz="1400" b="1"/>
            </a:lvl9pPr>
          </a:lstStyle>
          <a:p>
            <a:pPr lvl="0"/>
            <a:r>
              <a:rPr lang="en-US"/>
              <a:t>Click to edit Master text styles</a:t>
            </a:r>
          </a:p>
        </p:txBody>
      </p:sp>
      <p:sp>
        <p:nvSpPr>
          <p:cNvPr id="4" name="Content Placeholder 3"/>
          <p:cNvSpPr>
            <a:spLocks noGrp="1"/>
          </p:cNvSpPr>
          <p:nvPr>
            <p:ph sz="half" idx="2"/>
          </p:nvPr>
        </p:nvSpPr>
        <p:spPr>
          <a:xfrm>
            <a:off x="415573" y="1417500"/>
            <a:ext cx="4084431" cy="3375000"/>
          </a:xfrm>
        </p:spPr>
        <p:txBody>
          <a:bodyPr rtlCol="0">
            <a:noAutofit/>
          </a:bodyPr>
          <a:lstStyle>
            <a:lvl1pPr algn="l" defTabSz="815954"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1pPr>
            <a:lvl2pPr algn="l" defTabSz="815954"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2pPr>
            <a:lvl3pPr algn="l" defTabSz="815954"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3pPr>
            <a:lvl4pPr algn="l" defTabSz="815954" rtl="0" eaLnBrk="1" latinLnBrk="0" hangingPunct="1">
              <a:spcBef>
                <a:spcPts val="0"/>
              </a:spcBef>
              <a:spcAft>
                <a:spcPts val="268"/>
              </a:spcAft>
              <a:buFont typeface="Arial" pitchFamily="34" charset="0"/>
              <a:defRPr lang="en-US" sz="1300" kern="1200" dirty="0" smtClean="0">
                <a:solidFill>
                  <a:schemeClr val="accent1"/>
                </a:solidFill>
                <a:latin typeface="+mn-lt"/>
                <a:ea typeface="+mj-ea"/>
                <a:cs typeface="+mj-cs"/>
              </a:defRPr>
            </a:lvl4pPr>
            <a:lvl5pPr algn="l" defTabSz="815954"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99569" y="877500"/>
            <a:ext cx="4084431" cy="472500"/>
          </a:xfrm>
        </p:spPr>
        <p:txBody>
          <a:bodyPr rtlCol="0">
            <a:noAutofit/>
          </a:bodyPr>
          <a:lstStyle>
            <a:lvl1pPr marL="0" indent="0" algn="l" defTabSz="815954" rtl="0" eaLnBrk="1" latinLnBrk="0" hangingPunct="1">
              <a:spcBef>
                <a:spcPct val="0"/>
              </a:spcBef>
              <a:buNone/>
              <a:defRPr lang="en-US" sz="1600" b="1" kern="1200" dirty="0" smtClean="0">
                <a:solidFill>
                  <a:schemeClr val="accent1"/>
                </a:solidFill>
                <a:latin typeface="+mn-lt"/>
                <a:ea typeface="+mj-ea"/>
                <a:cs typeface="+mj-cs"/>
              </a:defRPr>
            </a:lvl1pPr>
            <a:lvl2pPr marL="407979" indent="0">
              <a:buNone/>
              <a:defRPr sz="1800" b="1"/>
            </a:lvl2pPr>
            <a:lvl3pPr marL="815954" indent="0">
              <a:buNone/>
              <a:defRPr sz="1600" b="1"/>
            </a:lvl3pPr>
            <a:lvl4pPr marL="1223933" indent="0">
              <a:buNone/>
              <a:defRPr sz="1400" b="1"/>
            </a:lvl4pPr>
            <a:lvl5pPr marL="1631909" indent="0">
              <a:buNone/>
              <a:defRPr sz="1400" b="1"/>
            </a:lvl5pPr>
            <a:lvl6pPr marL="2039886" indent="0">
              <a:buNone/>
              <a:defRPr sz="1400" b="1"/>
            </a:lvl6pPr>
            <a:lvl7pPr marL="2447864" indent="0">
              <a:buNone/>
              <a:defRPr sz="1400" b="1"/>
            </a:lvl7pPr>
            <a:lvl8pPr marL="2855842" indent="0">
              <a:buNone/>
              <a:defRPr sz="1400" b="1"/>
            </a:lvl8pPr>
            <a:lvl9pPr marL="3263818"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99569" y="1417500"/>
            <a:ext cx="4084431" cy="3375000"/>
          </a:xfrm>
        </p:spPr>
        <p:txBody>
          <a:bodyPr rtlCol="0">
            <a:noAutofit/>
          </a:bodyPr>
          <a:lstStyle>
            <a:lvl1pPr algn="l" defTabSz="815954"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1pPr>
            <a:lvl2pPr algn="l" defTabSz="815954"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2pPr>
            <a:lvl3pPr algn="l" defTabSz="815954"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3pPr>
            <a:lvl4pPr algn="l" defTabSz="815954" rtl="0" eaLnBrk="1" latinLnBrk="0" hangingPunct="1">
              <a:spcBef>
                <a:spcPts val="0"/>
              </a:spcBef>
              <a:spcAft>
                <a:spcPts val="268"/>
              </a:spcAft>
              <a:buFont typeface="Arial" pitchFamily="34" charset="0"/>
              <a:defRPr lang="en-US" sz="1300" kern="1200" smtClean="0">
                <a:solidFill>
                  <a:schemeClr val="accent1"/>
                </a:solidFill>
                <a:latin typeface="+mn-lt"/>
                <a:ea typeface="+mj-ea"/>
                <a:cs typeface="+mj-cs"/>
              </a:defRPr>
            </a:lvl4pPr>
            <a:lvl5pPr algn="l" defTabSz="815954"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5">
            <a:extLst>
              <a:ext uri="{FF2B5EF4-FFF2-40B4-BE49-F238E27FC236}">
                <a16:creationId xmlns:a16="http://schemas.microsoft.com/office/drawing/2014/main" id="{9E5CB714-0DD8-943A-7C45-933C378C6A93}"/>
              </a:ext>
            </a:extLst>
          </p:cNvPr>
          <p:cNvSpPr>
            <a:spLocks noGrp="1"/>
          </p:cNvSpPr>
          <p:nvPr>
            <p:ph type="sldNum" sz="quarter" idx="10"/>
          </p:nvPr>
        </p:nvSpPr>
        <p:spPr/>
        <p:txBody>
          <a:bodyPr/>
          <a:lstStyle>
            <a:lvl1pPr>
              <a:defRPr/>
            </a:lvl1pPr>
          </a:lstStyle>
          <a:p>
            <a:fld id="{82241FB5-43ED-4DE8-9D5A-11B8CD88F1B4}" type="slidenum">
              <a:rPr lang="en-GB" altLang="en-US"/>
              <a:pPr/>
              <a:t>‹#›</a:t>
            </a:fld>
            <a:endParaRPr lang="en-GB" altLang="en-US"/>
          </a:p>
        </p:txBody>
      </p:sp>
      <p:sp>
        <p:nvSpPr>
          <p:cNvPr id="9" name="Footer Placeholder 10">
            <a:extLst>
              <a:ext uri="{FF2B5EF4-FFF2-40B4-BE49-F238E27FC236}">
                <a16:creationId xmlns:a16="http://schemas.microsoft.com/office/drawing/2014/main" id="{604E9ED6-6E31-7882-9CEF-31D0A2E03FED}"/>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3821911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191F83-FC73-602B-0F90-CDBD4704155E}"/>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276"/>
            <a:ext cx="8368068" cy="472678"/>
          </a:xfrm>
        </p:spPr>
        <p:txBody>
          <a:bodyPr/>
          <a:lstStyle/>
          <a:p>
            <a:r>
              <a:rPr lang="en-US" dirty="0"/>
              <a:t>Click to edit Master title style</a:t>
            </a:r>
            <a:endParaRPr lang="en-GB" dirty="0"/>
          </a:p>
        </p:txBody>
      </p:sp>
      <p:sp>
        <p:nvSpPr>
          <p:cNvPr id="4" name="Slide Number Placeholder 5">
            <a:extLst>
              <a:ext uri="{FF2B5EF4-FFF2-40B4-BE49-F238E27FC236}">
                <a16:creationId xmlns:a16="http://schemas.microsoft.com/office/drawing/2014/main" id="{5B6626CC-F691-67A0-A70A-33B826BC0639}"/>
              </a:ext>
            </a:extLst>
          </p:cNvPr>
          <p:cNvSpPr>
            <a:spLocks noGrp="1"/>
          </p:cNvSpPr>
          <p:nvPr>
            <p:ph type="sldNum" sz="quarter" idx="10"/>
          </p:nvPr>
        </p:nvSpPr>
        <p:spPr/>
        <p:txBody>
          <a:bodyPr/>
          <a:lstStyle>
            <a:lvl1pPr>
              <a:defRPr/>
            </a:lvl1pPr>
          </a:lstStyle>
          <a:p>
            <a:fld id="{F2D70181-2BF0-4BE4-AC7B-F59099EC0BB9}" type="slidenum">
              <a:rPr lang="en-GB" altLang="en-US"/>
              <a:pPr/>
              <a:t>‹#›</a:t>
            </a:fld>
            <a:endParaRPr lang="en-GB" altLang="en-US"/>
          </a:p>
        </p:txBody>
      </p:sp>
      <p:sp>
        <p:nvSpPr>
          <p:cNvPr id="5" name="Footer Placeholder 10">
            <a:extLst>
              <a:ext uri="{FF2B5EF4-FFF2-40B4-BE49-F238E27FC236}">
                <a16:creationId xmlns:a16="http://schemas.microsoft.com/office/drawing/2014/main" id="{E12A8A80-E010-636B-BCFD-62C68EF21804}"/>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513308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Content Placeholder 6" descr="DHS Logo.png">
            <a:extLst>
              <a:ext uri="{FF2B5EF4-FFF2-40B4-BE49-F238E27FC236}">
                <a16:creationId xmlns:a16="http://schemas.microsoft.com/office/drawing/2014/main" id="{A61B68F8-865B-8678-DD0E-1A5AA9E4CF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925" y="2303463"/>
            <a:ext cx="362743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6F5CAEE-B2DB-467F-7572-09013F162F6E}"/>
              </a:ext>
            </a:extLst>
          </p:cNvPr>
          <p:cNvSpPr>
            <a:spLocks noChangeArrowheads="1"/>
          </p:cNvSpPr>
          <p:nvPr/>
        </p:nvSpPr>
        <p:spPr bwMode="auto">
          <a:xfrm>
            <a:off x="415925" y="3927475"/>
            <a:ext cx="8418513" cy="1025525"/>
          </a:xfrm>
          <a:prstGeom prst="rect">
            <a:avLst/>
          </a:prstGeom>
          <a:noFill/>
          <a:ln>
            <a:noFill/>
          </a:ln>
        </p:spPr>
        <p:txBody>
          <a:bodyPr lIns="0" tIns="0" rIns="0" bIns="0">
            <a:spAutoFit/>
          </a:bodyPr>
          <a:lstStyle>
            <a:lvl1pPr defTabSz="912813" eaLnBrk="0" hangingPunct="0">
              <a:defRPr>
                <a:solidFill>
                  <a:schemeClr val="tx1"/>
                </a:solidFill>
                <a:latin typeface="Calibri" panose="020F0502020204030204" pitchFamily="34" charset="0"/>
                <a:cs typeface="Arial" panose="020B0604020202020204" pitchFamily="34" charset="0"/>
              </a:defRPr>
            </a:lvl1pPr>
            <a:lvl2pPr defTabSz="912813" eaLnBrk="0" hangingPunct="0">
              <a:defRPr>
                <a:solidFill>
                  <a:schemeClr val="tx1"/>
                </a:solidFill>
                <a:latin typeface="Calibri" panose="020F0502020204030204" pitchFamily="34" charset="0"/>
                <a:cs typeface="Arial" panose="020B0604020202020204" pitchFamily="34" charset="0"/>
              </a:defRPr>
            </a:lvl2pPr>
            <a:lvl3pPr defTabSz="912813" eaLnBrk="0" hangingPunct="0">
              <a:defRPr>
                <a:solidFill>
                  <a:schemeClr val="tx1"/>
                </a:solidFill>
                <a:latin typeface="Calibri" panose="020F0502020204030204" pitchFamily="34" charset="0"/>
                <a:cs typeface="Arial" panose="020B0604020202020204" pitchFamily="34" charset="0"/>
              </a:defRPr>
            </a:lvl3pPr>
            <a:lvl4pPr defTabSz="912813" eaLnBrk="0" hangingPunct="0">
              <a:defRPr>
                <a:solidFill>
                  <a:schemeClr val="tx1"/>
                </a:solidFill>
                <a:latin typeface="Calibri" panose="020F0502020204030204" pitchFamily="34" charset="0"/>
                <a:cs typeface="Arial" panose="020B0604020202020204" pitchFamily="34" charset="0"/>
              </a:defRPr>
            </a:lvl4pPr>
            <a:lvl5pPr defTabSz="912813" eaLnBrk="0" hangingPunct="0">
              <a:defRPr>
                <a:solidFill>
                  <a:schemeClr val="tx1"/>
                </a:solidFill>
                <a:latin typeface="Calibri" panose="020F0502020204030204" pitchFamily="34" charset="0"/>
                <a:cs typeface="Arial" panose="020B0604020202020204" pitchFamily="34" charset="0"/>
              </a:defRPr>
            </a:lvl5pPr>
            <a:lvl6pPr marL="22844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and the information contained herein prepared by Deloitte Haskins &amp; Sells (DHS) is intended to provide general information on a particular subject or subjects and is not an exhaustive treatment of such subject(s) and accordingly is not intended to constitute professional advice or services. The information is not intended to be relied upon as the sole basis for any decision which may affect you or your business. Before making any decision or taking any action that might affect your personal finances or business, you should consult a qualified professional adviser. </a:t>
            </a:r>
          </a:p>
          <a:p>
            <a:pPr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is intended only for the use of the entity/person to whom it is addressed and the others authorized to receive it on their behalf. None of DHS or its affiliates shall be responsible for any loss whatsoever sustained by any person who relies on this material. The recipient is strictly prohibited from further circulation of this material</a:t>
            </a:r>
          </a:p>
          <a:p>
            <a:pPr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©2011 Deloitte Haskins &amp; Sells</a:t>
            </a:r>
          </a:p>
        </p:txBody>
      </p:sp>
    </p:spTree>
    <p:extLst>
      <p:ext uri="{BB962C8B-B14F-4D97-AF65-F5344CB8AC3E}">
        <p14:creationId xmlns:p14="http://schemas.microsoft.com/office/powerpoint/2010/main" val="4192629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BE7D374-5272-DF9C-2B64-B3236B3D4009}"/>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0" y="270000"/>
            <a:ext cx="5578429" cy="472500"/>
          </a:xfrm>
        </p:spPr>
        <p:txBody>
          <a:bodyPr rtlCol="0">
            <a:noAutofit/>
          </a:bodyPr>
          <a:lstStyle>
            <a:lvl1pPr algn="l" defTabSz="815954" rtl="0" eaLnBrk="1" latinLnBrk="0" hangingPunct="1">
              <a:spcBef>
                <a:spcPct val="0"/>
              </a:spcBef>
              <a:buNone/>
              <a:defRPr lang="en-GB" sz="2100" b="1" kern="1200" dirty="0" smtClean="0">
                <a:solidFill>
                  <a:schemeClr val="accent1"/>
                </a:solidFill>
                <a:latin typeface="+mn-lt"/>
                <a:ea typeface="+mj-ea"/>
                <a:cs typeface="+mj-cs"/>
              </a:defRPr>
            </a:lvl1pPr>
          </a:lstStyle>
          <a:p>
            <a:r>
              <a:rPr lang="en-US" dirty="0"/>
              <a:t>Click to edit Master title style</a:t>
            </a:r>
            <a:endParaRPr lang="en-GB" dirty="0"/>
          </a:p>
        </p:txBody>
      </p:sp>
      <p:sp>
        <p:nvSpPr>
          <p:cNvPr id="3" name="Content Placeholder 2"/>
          <p:cNvSpPr>
            <a:spLocks noGrp="1"/>
          </p:cNvSpPr>
          <p:nvPr>
            <p:ph idx="1"/>
          </p:nvPr>
        </p:nvSpPr>
        <p:spPr>
          <a:xfrm>
            <a:off x="415570" y="877502"/>
            <a:ext cx="5578429" cy="3915000"/>
          </a:xfrm>
        </p:spPr>
        <p:txBody>
          <a:bodyPr rtlCol="0">
            <a:noAutofit/>
          </a:bodyPr>
          <a:lstStyle>
            <a:lvl1pPr algn="l" defTabSz="815954"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1pPr>
            <a:lvl2pPr algn="l" defTabSz="815954"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2pPr>
            <a:lvl3pPr algn="l" defTabSz="815954"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3pPr>
            <a:lvl4pPr algn="l" defTabSz="815954"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4pPr>
            <a:lvl5pPr algn="l" defTabSz="815954"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5pPr>
            <a:lvl6pPr algn="l" defTabSz="815954"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6pPr>
            <a:lvl7pPr algn="l" defTabSz="815954"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7pPr>
            <a:lvl8pPr algn="l" defTabSz="815954"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8pPr>
            <a:lvl9pPr algn="l" defTabSz="815954" rtl="0" eaLnBrk="1" latinLnBrk="0" hangingPunct="1">
              <a:spcBef>
                <a:spcPts val="0"/>
              </a:spcBef>
              <a:spcAft>
                <a:spcPts val="268"/>
              </a:spcAft>
              <a:buFont typeface="Arial" pitchFamily="34" charset="0"/>
              <a:defRPr lang="en-GB" sz="1300" kern="1200" dirty="0">
                <a:solidFill>
                  <a:schemeClr val="accent1"/>
                </a:solidFill>
                <a:latin typeface="+mn-lt"/>
                <a:ea typeface="+mj-ea"/>
                <a:cs typeface="+mj-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84003" y="877499"/>
            <a:ext cx="2700000" cy="1661993"/>
          </a:xfrm>
        </p:spPr>
        <p:txBody>
          <a:bodyPr rtlCol="0">
            <a:spAutoFit/>
          </a:bodyPr>
          <a:lstStyle>
            <a:lvl1pPr marL="0" indent="0" algn="l" defTabSz="815954" rtl="0" eaLnBrk="1" latinLnBrk="0" hangingPunct="1">
              <a:spcBef>
                <a:spcPct val="0"/>
              </a:spcBef>
              <a:buNone/>
              <a:defRPr lang="en-US" sz="3600" b="0" kern="1200" smtClean="0">
                <a:solidFill>
                  <a:schemeClr val="accent2"/>
                </a:solidFill>
                <a:latin typeface="+mj-lt"/>
                <a:ea typeface="+mj-ea"/>
                <a:cs typeface="+mj-cs"/>
              </a:defRPr>
            </a:lvl1pPr>
            <a:lvl2pPr marL="407979" indent="0">
              <a:buNone/>
              <a:defRPr sz="1000"/>
            </a:lvl2pPr>
            <a:lvl3pPr marL="815954" indent="0">
              <a:buNone/>
              <a:defRPr sz="900"/>
            </a:lvl3pPr>
            <a:lvl4pPr marL="1223933" indent="0">
              <a:buNone/>
              <a:defRPr sz="800"/>
            </a:lvl4pPr>
            <a:lvl5pPr marL="1631909" indent="0">
              <a:buNone/>
              <a:defRPr sz="800"/>
            </a:lvl5pPr>
            <a:lvl6pPr marL="2039886" indent="0">
              <a:buNone/>
              <a:defRPr sz="800"/>
            </a:lvl6pPr>
            <a:lvl7pPr marL="2447864" indent="0">
              <a:buNone/>
              <a:defRPr sz="800"/>
            </a:lvl7pPr>
            <a:lvl8pPr marL="2855842" indent="0">
              <a:buNone/>
              <a:defRPr sz="800"/>
            </a:lvl8pPr>
            <a:lvl9pPr marL="3263818" indent="0">
              <a:buNone/>
              <a:defRPr sz="8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ED64EA5-50A1-C25F-F8F6-B2FF8DE4C7E9}"/>
              </a:ext>
            </a:extLst>
          </p:cNvPr>
          <p:cNvSpPr>
            <a:spLocks noGrp="1"/>
          </p:cNvSpPr>
          <p:nvPr>
            <p:ph type="sldNum" sz="quarter" idx="10"/>
          </p:nvPr>
        </p:nvSpPr>
        <p:spPr/>
        <p:txBody>
          <a:bodyPr/>
          <a:lstStyle>
            <a:lvl1pPr>
              <a:defRPr/>
            </a:lvl1pPr>
          </a:lstStyle>
          <a:p>
            <a:fld id="{D98C2853-E826-4555-A15D-0ECF2E18BDCE}" type="slidenum">
              <a:rPr lang="en-GB" altLang="en-US"/>
              <a:pPr/>
              <a:t>‹#›</a:t>
            </a:fld>
            <a:endParaRPr lang="en-GB" altLang="en-US"/>
          </a:p>
        </p:txBody>
      </p:sp>
      <p:sp>
        <p:nvSpPr>
          <p:cNvPr id="7" name="Footer Placeholder 10">
            <a:extLst>
              <a:ext uri="{FF2B5EF4-FFF2-40B4-BE49-F238E27FC236}">
                <a16:creationId xmlns:a16="http://schemas.microsoft.com/office/drawing/2014/main" id="{5CAAC9B7-92A7-078B-DF0C-C33CBCA60A8A}"/>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3925658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02248D-69C6-99C7-70D9-D5DE71F98A8C}"/>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360000" y="877503"/>
            <a:ext cx="3420000" cy="1138773"/>
          </a:xfrm>
        </p:spPr>
        <p:txBody>
          <a:bodyPr rtlCol="0">
            <a:spAutoFit/>
          </a:bodyPr>
          <a:lstStyle>
            <a:lvl1pPr algn="l" defTabSz="815954" rtl="0" eaLnBrk="1" latinLnBrk="0" hangingPunct="1">
              <a:spcBef>
                <a:spcPct val="0"/>
              </a:spcBef>
              <a:buNone/>
              <a:defRPr lang="en-GB" sz="3700" b="0" kern="1200" dirty="0" smtClean="0">
                <a:solidFill>
                  <a:schemeClr val="accent1"/>
                </a:solidFill>
                <a:latin typeface="+mj-lt"/>
                <a:ea typeface="+mj-ea"/>
                <a:cs typeface="+mj-cs"/>
              </a:defRPr>
            </a:lvl1pPr>
          </a:lstStyle>
          <a:p>
            <a:r>
              <a:rPr lang="en-US"/>
              <a:t>Click to edit Master title style</a:t>
            </a:r>
            <a:endParaRPr lang="en-GB" dirty="0"/>
          </a:p>
        </p:txBody>
      </p:sp>
      <p:sp>
        <p:nvSpPr>
          <p:cNvPr id="3" name="Picture Placeholder 2"/>
          <p:cNvSpPr>
            <a:spLocks noGrp="1"/>
          </p:cNvSpPr>
          <p:nvPr>
            <p:ph type="pic" idx="1"/>
          </p:nvPr>
        </p:nvSpPr>
        <p:spPr>
          <a:xfrm>
            <a:off x="3870000" y="270000"/>
            <a:ext cx="4914000" cy="4522500"/>
          </a:xfrm>
        </p:spPr>
        <p:txBody>
          <a:bodyPr rtlCol="0">
            <a:noAutofit/>
          </a:bodyPr>
          <a:lstStyle>
            <a:lvl1pPr marL="0" indent="0">
              <a:buNone/>
              <a:defRPr sz="2900"/>
            </a:lvl1pPr>
            <a:lvl2pPr marL="407979" indent="0">
              <a:buNone/>
              <a:defRPr sz="2500"/>
            </a:lvl2pPr>
            <a:lvl3pPr marL="815954" indent="0">
              <a:buNone/>
              <a:defRPr sz="2100"/>
            </a:lvl3pPr>
            <a:lvl4pPr marL="1223933" indent="0">
              <a:buNone/>
              <a:defRPr sz="1800"/>
            </a:lvl4pPr>
            <a:lvl5pPr marL="1631909" indent="0">
              <a:buNone/>
              <a:defRPr sz="1800"/>
            </a:lvl5pPr>
            <a:lvl6pPr marL="2039886" indent="0">
              <a:buNone/>
              <a:defRPr sz="1800"/>
            </a:lvl6pPr>
            <a:lvl7pPr marL="2447864" indent="0">
              <a:buNone/>
              <a:defRPr sz="1800"/>
            </a:lvl7pPr>
            <a:lvl8pPr marL="2855842" indent="0">
              <a:buNone/>
              <a:defRPr sz="1800"/>
            </a:lvl8pPr>
            <a:lvl9pPr marL="3263818" indent="0">
              <a:buNone/>
              <a:defRPr sz="1800"/>
            </a:lvl9pPr>
          </a:lstStyle>
          <a:p>
            <a:pPr lvl="0"/>
            <a:r>
              <a:rPr lang="en-US" noProof="0" dirty="0"/>
              <a:t>Click icon to add picture</a:t>
            </a:r>
            <a:endParaRPr lang="en-GB" noProof="0" dirty="0"/>
          </a:p>
        </p:txBody>
      </p:sp>
      <p:sp>
        <p:nvSpPr>
          <p:cNvPr id="5" name="Slide Number Placeholder 5">
            <a:extLst>
              <a:ext uri="{FF2B5EF4-FFF2-40B4-BE49-F238E27FC236}">
                <a16:creationId xmlns:a16="http://schemas.microsoft.com/office/drawing/2014/main" id="{DB034481-389B-57AC-F374-B5A71F122955}"/>
              </a:ext>
            </a:extLst>
          </p:cNvPr>
          <p:cNvSpPr>
            <a:spLocks noGrp="1"/>
          </p:cNvSpPr>
          <p:nvPr>
            <p:ph type="sldNum" sz="quarter" idx="10"/>
          </p:nvPr>
        </p:nvSpPr>
        <p:spPr/>
        <p:txBody>
          <a:bodyPr/>
          <a:lstStyle>
            <a:lvl1pPr>
              <a:defRPr/>
            </a:lvl1pPr>
          </a:lstStyle>
          <a:p>
            <a:fld id="{B615EADC-6677-4F93-BA0C-9B51A932F13D}" type="slidenum">
              <a:rPr lang="en-GB" altLang="en-US"/>
              <a:pPr/>
              <a:t>‹#›</a:t>
            </a:fld>
            <a:endParaRPr lang="en-GB" altLang="en-US"/>
          </a:p>
        </p:txBody>
      </p:sp>
      <p:sp>
        <p:nvSpPr>
          <p:cNvPr id="6" name="Footer Placeholder 10">
            <a:extLst>
              <a:ext uri="{FF2B5EF4-FFF2-40B4-BE49-F238E27FC236}">
                <a16:creationId xmlns:a16="http://schemas.microsoft.com/office/drawing/2014/main" id="{6E5D0676-D917-B753-5CD2-E792CF2B71E8}"/>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3560732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11E6F8-158A-4F6D-4A70-FC9EE919ECDA}"/>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276"/>
            <a:ext cx="8368068" cy="472678"/>
          </a:xfrm>
        </p:spPr>
        <p:txBody>
          <a:bodyPr/>
          <a:lstStyle/>
          <a:p>
            <a:r>
              <a:rPr lang="en-US"/>
              <a:t>Click to edit Master title style</a:t>
            </a:r>
            <a:endParaRPr lang="en-GB" dirty="0"/>
          </a:p>
        </p:txBody>
      </p:sp>
      <p:sp>
        <p:nvSpPr>
          <p:cNvPr id="3" name="Vertical Text Placeholder 2"/>
          <p:cNvSpPr>
            <a:spLocks noGrp="1"/>
          </p:cNvSpPr>
          <p:nvPr>
            <p:ph type="body" orient="vert" idx="1"/>
          </p:nvPr>
        </p:nvSpPr>
        <p:spPr>
          <a:xfrm>
            <a:off x="415572" y="877493"/>
            <a:ext cx="8368068" cy="3914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83839173-05F3-D9E1-9BCC-E5076C7B291A}"/>
              </a:ext>
            </a:extLst>
          </p:cNvPr>
          <p:cNvSpPr>
            <a:spLocks noGrp="1"/>
          </p:cNvSpPr>
          <p:nvPr>
            <p:ph type="sldNum" sz="quarter" idx="10"/>
          </p:nvPr>
        </p:nvSpPr>
        <p:spPr/>
        <p:txBody>
          <a:bodyPr/>
          <a:lstStyle>
            <a:lvl1pPr>
              <a:defRPr/>
            </a:lvl1pPr>
          </a:lstStyle>
          <a:p>
            <a:fld id="{F0DF1DE5-BE77-4589-82DE-BD1EA49E7309}" type="slidenum">
              <a:rPr lang="en-GB" altLang="en-US"/>
              <a:pPr/>
              <a:t>‹#›</a:t>
            </a:fld>
            <a:endParaRPr lang="en-GB" altLang="en-US"/>
          </a:p>
        </p:txBody>
      </p:sp>
      <p:sp>
        <p:nvSpPr>
          <p:cNvPr id="6" name="Footer Placeholder 10">
            <a:extLst>
              <a:ext uri="{FF2B5EF4-FFF2-40B4-BE49-F238E27FC236}">
                <a16:creationId xmlns:a16="http://schemas.microsoft.com/office/drawing/2014/main" id="{B69226C1-A46C-79AA-0FC4-267FE75C675A}"/>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4071385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8BEC47-8251-F7B9-22FA-1555166D15C5}"/>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2010 Deloitte Haskins &amp; Sells</a:t>
            </a:r>
          </a:p>
        </p:txBody>
      </p:sp>
      <p:sp>
        <p:nvSpPr>
          <p:cNvPr id="2" name="Vertical Title 1"/>
          <p:cNvSpPr>
            <a:spLocks noGrp="1"/>
          </p:cNvSpPr>
          <p:nvPr>
            <p:ph type="title" orient="vert"/>
          </p:nvPr>
        </p:nvSpPr>
        <p:spPr>
          <a:xfrm>
            <a:off x="6804000" y="270000"/>
            <a:ext cx="1980000" cy="4522500"/>
          </a:xfrm>
        </p:spPr>
        <p:txBody>
          <a:bodyPr vert="eaVert"/>
          <a:lstStyle/>
          <a:p>
            <a:r>
              <a:rPr lang="en-US"/>
              <a:t>Click to edit Master title style</a:t>
            </a:r>
            <a:endParaRPr lang="en-GB" dirty="0"/>
          </a:p>
        </p:txBody>
      </p:sp>
      <p:sp>
        <p:nvSpPr>
          <p:cNvPr id="3" name="Vertical Text Placeholder 2"/>
          <p:cNvSpPr>
            <a:spLocks noGrp="1"/>
          </p:cNvSpPr>
          <p:nvPr>
            <p:ph type="body" orient="vert" idx="1"/>
          </p:nvPr>
        </p:nvSpPr>
        <p:spPr>
          <a:xfrm>
            <a:off x="415572" y="270000"/>
            <a:ext cx="6298430" cy="4522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D2202CB7-5969-A1ED-F842-71FE9765C5B4}"/>
              </a:ext>
            </a:extLst>
          </p:cNvPr>
          <p:cNvSpPr>
            <a:spLocks noGrp="1"/>
          </p:cNvSpPr>
          <p:nvPr>
            <p:ph type="sldNum" sz="quarter" idx="10"/>
          </p:nvPr>
        </p:nvSpPr>
        <p:spPr>
          <a:xfrm>
            <a:off x="360363" y="4937125"/>
            <a:ext cx="258762" cy="92075"/>
          </a:xfrm>
        </p:spPr>
        <p:txBody>
          <a:bodyPr/>
          <a:lstStyle>
            <a:lvl1pPr>
              <a:defRPr/>
            </a:lvl1pPr>
          </a:lstStyle>
          <a:p>
            <a:fld id="{BF8DDE18-28D5-4289-A78A-FB8DE96CA1E1}" type="slidenum">
              <a:rPr lang="en-GB" altLang="en-US"/>
              <a:pPr/>
              <a:t>‹#›</a:t>
            </a:fld>
            <a:endParaRPr lang="en-GB" altLang="en-US"/>
          </a:p>
        </p:txBody>
      </p:sp>
      <p:sp>
        <p:nvSpPr>
          <p:cNvPr id="6" name="Footer Placeholder 10">
            <a:extLst>
              <a:ext uri="{FF2B5EF4-FFF2-40B4-BE49-F238E27FC236}">
                <a16:creationId xmlns:a16="http://schemas.microsoft.com/office/drawing/2014/main" id="{7A2552D1-9694-B439-49F1-767091614663}"/>
              </a:ext>
            </a:extLst>
          </p:cNvPr>
          <p:cNvSpPr>
            <a:spLocks noGrp="1"/>
          </p:cNvSpPr>
          <p:nvPr>
            <p:ph type="ftr" sz="quarter" idx="11"/>
          </p:nvPr>
        </p:nvSpPr>
        <p:spPr>
          <a:xfrm>
            <a:off x="720725" y="4937125"/>
            <a:ext cx="2784475" cy="92075"/>
          </a:xfrm>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1156034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2" name="Content Placeholder 6" descr="DHS Logo.png">
            <a:extLst>
              <a:ext uri="{FF2B5EF4-FFF2-40B4-BE49-F238E27FC236}">
                <a16:creationId xmlns:a16="http://schemas.microsoft.com/office/drawing/2014/main" id="{5E062D4A-BF0D-1441-3ACB-E0652C8761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925" y="2303463"/>
            <a:ext cx="362743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9744F7A-7AF1-C72B-B0A1-D7E04F4ACAEC}"/>
              </a:ext>
            </a:extLst>
          </p:cNvPr>
          <p:cNvSpPr>
            <a:spLocks noChangeArrowheads="1"/>
          </p:cNvSpPr>
          <p:nvPr/>
        </p:nvSpPr>
        <p:spPr bwMode="auto">
          <a:xfrm>
            <a:off x="415925" y="3927475"/>
            <a:ext cx="8418513" cy="1025525"/>
          </a:xfrm>
          <a:prstGeom prst="rect">
            <a:avLst/>
          </a:prstGeom>
          <a:noFill/>
          <a:ln>
            <a:noFill/>
          </a:ln>
        </p:spPr>
        <p:txBody>
          <a:bodyPr lIns="0" tIns="0" rIns="0" bIns="0">
            <a:spAutoFit/>
          </a:bodyPr>
          <a:lstStyle>
            <a:lvl1pPr defTabSz="912813" eaLnBrk="0" hangingPunct="0">
              <a:defRPr>
                <a:solidFill>
                  <a:schemeClr val="tx1"/>
                </a:solidFill>
                <a:latin typeface="Calibri" panose="020F0502020204030204" pitchFamily="34" charset="0"/>
                <a:cs typeface="Arial" panose="020B0604020202020204" pitchFamily="34" charset="0"/>
              </a:defRPr>
            </a:lvl1pPr>
            <a:lvl2pPr defTabSz="912813" eaLnBrk="0" hangingPunct="0">
              <a:defRPr>
                <a:solidFill>
                  <a:schemeClr val="tx1"/>
                </a:solidFill>
                <a:latin typeface="Calibri" panose="020F0502020204030204" pitchFamily="34" charset="0"/>
                <a:cs typeface="Arial" panose="020B0604020202020204" pitchFamily="34" charset="0"/>
              </a:defRPr>
            </a:lvl2pPr>
            <a:lvl3pPr defTabSz="912813" eaLnBrk="0" hangingPunct="0">
              <a:defRPr>
                <a:solidFill>
                  <a:schemeClr val="tx1"/>
                </a:solidFill>
                <a:latin typeface="Calibri" panose="020F0502020204030204" pitchFamily="34" charset="0"/>
                <a:cs typeface="Arial" panose="020B0604020202020204" pitchFamily="34" charset="0"/>
              </a:defRPr>
            </a:lvl3pPr>
            <a:lvl4pPr defTabSz="912813" eaLnBrk="0" hangingPunct="0">
              <a:defRPr>
                <a:solidFill>
                  <a:schemeClr val="tx1"/>
                </a:solidFill>
                <a:latin typeface="Calibri" panose="020F0502020204030204" pitchFamily="34" charset="0"/>
                <a:cs typeface="Arial" panose="020B0604020202020204" pitchFamily="34" charset="0"/>
              </a:defRPr>
            </a:lvl4pPr>
            <a:lvl5pPr defTabSz="912813" eaLnBrk="0" hangingPunct="0">
              <a:defRPr>
                <a:solidFill>
                  <a:schemeClr val="tx1"/>
                </a:solidFill>
                <a:latin typeface="Calibri" panose="020F0502020204030204" pitchFamily="34" charset="0"/>
                <a:cs typeface="Arial" panose="020B0604020202020204" pitchFamily="34" charset="0"/>
              </a:defRPr>
            </a:lvl5pPr>
            <a:lvl6pPr marL="22844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and the information contained herein prepared by Deloitte Haskins &amp; Sells (DHS) is intended to provide general information on a particular subject or subjects and is not an exhaustive treatment of such subject(s) and accordingly is not intended to constitute professional advice or services. The information is not intended to be relied upon as the sole basis for any decision which may affect you or your business. Before making any decision or taking any action that might affect your personal finances or business, you should consult a qualified professional adviser. </a:t>
            </a:r>
          </a:p>
          <a:p>
            <a:pPr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is intended only for the use of the entity/person to whom it is addressed and the others authorized to receive it on their behalf. None of DHS or its affiliates shall be responsible for any loss whatsoever sustained by any person who relies on this material. The recipient is strictly prohibited from further circulation of this material</a:t>
            </a:r>
          </a:p>
          <a:p>
            <a:pPr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©2011 Deloitte Haskins &amp; Sells</a:t>
            </a:r>
          </a:p>
        </p:txBody>
      </p:sp>
    </p:spTree>
    <p:extLst>
      <p:ext uri="{BB962C8B-B14F-4D97-AF65-F5344CB8AC3E}">
        <p14:creationId xmlns:p14="http://schemas.microsoft.com/office/powerpoint/2010/main" val="1285126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5571" y="2294754"/>
            <a:ext cx="8368431" cy="553998"/>
          </a:xfrm>
        </p:spPr>
        <p:txBody>
          <a:bodyPr anchor="ctr">
            <a:spAutoFit/>
          </a:bodyPr>
          <a:lstStyle>
            <a:lvl1pPr algn="l">
              <a:defRPr sz="3600" b="0">
                <a:solidFill>
                  <a:schemeClr val="accent1"/>
                </a:solidFill>
                <a:latin typeface="+mj-lt"/>
              </a:defRPr>
            </a:lvl1pPr>
          </a:lstStyle>
          <a:p>
            <a:r>
              <a:rPr lang="en-US" dirty="0"/>
              <a:t>Click to edit Master title style</a:t>
            </a:r>
            <a:endParaRPr lang="en-GB" dirty="0"/>
          </a:p>
        </p:txBody>
      </p:sp>
      <p:sp>
        <p:nvSpPr>
          <p:cNvPr id="3" name="Subtitle 2"/>
          <p:cNvSpPr>
            <a:spLocks noGrp="1"/>
          </p:cNvSpPr>
          <p:nvPr>
            <p:ph type="subTitle" idx="1"/>
          </p:nvPr>
        </p:nvSpPr>
        <p:spPr>
          <a:xfrm>
            <a:off x="415571" y="4659527"/>
            <a:ext cx="5344429" cy="215444"/>
          </a:xfrm>
        </p:spPr>
        <p:txBody>
          <a:bodyPr>
            <a:spAutoFit/>
          </a:bodyPr>
          <a:lstStyle>
            <a:lvl1pPr marL="0" indent="0" algn="l">
              <a:buNone/>
              <a:defRPr sz="1400">
                <a:solidFill>
                  <a:schemeClr val="accent1"/>
                </a:solidFill>
              </a:defRPr>
            </a:lvl1pPr>
            <a:lvl2pPr marL="408071" indent="0" algn="ctr">
              <a:buNone/>
              <a:defRPr>
                <a:solidFill>
                  <a:schemeClr val="tx1">
                    <a:tint val="75000"/>
                  </a:schemeClr>
                </a:solidFill>
              </a:defRPr>
            </a:lvl2pPr>
            <a:lvl3pPr marL="816140" indent="0" algn="ctr">
              <a:buNone/>
              <a:defRPr>
                <a:solidFill>
                  <a:schemeClr val="tx1">
                    <a:tint val="75000"/>
                  </a:schemeClr>
                </a:solidFill>
              </a:defRPr>
            </a:lvl3pPr>
            <a:lvl4pPr marL="1224211" indent="0" algn="ctr">
              <a:buNone/>
              <a:defRPr>
                <a:solidFill>
                  <a:schemeClr val="tx1">
                    <a:tint val="75000"/>
                  </a:schemeClr>
                </a:solidFill>
              </a:defRPr>
            </a:lvl4pPr>
            <a:lvl5pPr marL="1632281" indent="0" algn="ctr">
              <a:buNone/>
              <a:defRPr>
                <a:solidFill>
                  <a:schemeClr val="tx1">
                    <a:tint val="75000"/>
                  </a:schemeClr>
                </a:solidFill>
              </a:defRPr>
            </a:lvl5pPr>
            <a:lvl6pPr marL="2040350" indent="0" algn="ctr">
              <a:buNone/>
              <a:defRPr>
                <a:solidFill>
                  <a:schemeClr val="tx1">
                    <a:tint val="75000"/>
                  </a:schemeClr>
                </a:solidFill>
              </a:defRPr>
            </a:lvl6pPr>
            <a:lvl7pPr marL="2448421" indent="0" algn="ctr">
              <a:buNone/>
              <a:defRPr>
                <a:solidFill>
                  <a:schemeClr val="tx1">
                    <a:tint val="75000"/>
                  </a:schemeClr>
                </a:solidFill>
              </a:defRPr>
            </a:lvl7pPr>
            <a:lvl8pPr marL="2856492" indent="0" algn="ctr">
              <a:buNone/>
              <a:defRPr>
                <a:solidFill>
                  <a:schemeClr val="tx1">
                    <a:tint val="75000"/>
                  </a:schemeClr>
                </a:solidFill>
              </a:defRPr>
            </a:lvl8pPr>
            <a:lvl9pPr marL="3264561"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1324668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458" y="46845"/>
            <a:ext cx="8368068" cy="472678"/>
          </a:xfrm>
        </p:spPr>
        <p:txBody>
          <a:bodyPr/>
          <a:lstStyle/>
          <a:p>
            <a:r>
              <a:rPr lang="en-US"/>
              <a:t>Click to edit Master title style</a:t>
            </a:r>
            <a:endParaRPr lang="en-GB"/>
          </a:p>
        </p:txBody>
      </p:sp>
      <p:sp>
        <p:nvSpPr>
          <p:cNvPr id="3" name="Content Placeholder 2"/>
          <p:cNvSpPr>
            <a:spLocks noGrp="1"/>
          </p:cNvSpPr>
          <p:nvPr>
            <p:ph idx="1"/>
          </p:nvPr>
        </p:nvSpPr>
        <p:spPr>
          <a:xfrm>
            <a:off x="415572" y="573528"/>
            <a:ext cx="8368068" cy="4218738"/>
          </a:xfrm>
        </p:spPr>
        <p:txBody>
          <a:bodyPr/>
          <a:lstStyle>
            <a:lvl1pPr>
              <a:spcBef>
                <a:spcPts val="481"/>
              </a:spcBef>
              <a:spcAft>
                <a:spcPts val="0"/>
              </a:spcAft>
              <a:defRPr sz="1600"/>
            </a:lvl1pPr>
            <a:lvl2pPr>
              <a:spcBef>
                <a:spcPts val="481"/>
              </a:spcBef>
              <a:spcAft>
                <a:spcPts val="0"/>
              </a:spcAft>
              <a:defRPr sz="1600"/>
            </a:lvl2pPr>
            <a:lvl3pPr>
              <a:spcBef>
                <a:spcPts val="481"/>
              </a:spcBef>
              <a:spcAft>
                <a:spcPts val="0"/>
              </a:spcAft>
              <a:defRPr sz="1600"/>
            </a:lvl3pPr>
            <a:lvl4pPr>
              <a:spcBef>
                <a:spcPts val="481"/>
              </a:spcBef>
              <a:spcAft>
                <a:spcPts val="0"/>
              </a:spcAft>
              <a:defRPr sz="1600"/>
            </a:lvl4pPr>
            <a:lvl5pPr>
              <a:spcBef>
                <a:spcPts val="481"/>
              </a:spcBef>
              <a:spcAft>
                <a:spcPts val="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5">
            <a:extLst>
              <a:ext uri="{FF2B5EF4-FFF2-40B4-BE49-F238E27FC236}">
                <a16:creationId xmlns:a16="http://schemas.microsoft.com/office/drawing/2014/main" id="{663B2BC9-D676-8C79-C84A-389B9D29D13C}"/>
              </a:ext>
            </a:extLst>
          </p:cNvPr>
          <p:cNvSpPr>
            <a:spLocks noGrp="1"/>
          </p:cNvSpPr>
          <p:nvPr>
            <p:ph type="sldNum" sz="quarter" idx="10"/>
          </p:nvPr>
        </p:nvSpPr>
        <p:spPr/>
        <p:txBody>
          <a:bodyPr/>
          <a:lstStyle>
            <a:lvl1pPr>
              <a:defRPr/>
            </a:lvl1pPr>
          </a:lstStyle>
          <a:p>
            <a:fld id="{1322A3A4-9900-4017-8697-E91E6B19CDCA}" type="slidenum">
              <a:rPr lang="en-GB" altLang="en-US"/>
              <a:pPr/>
              <a:t>‹#›</a:t>
            </a:fld>
            <a:endParaRPr lang="en-GB" altLang="en-US"/>
          </a:p>
        </p:txBody>
      </p:sp>
      <p:sp>
        <p:nvSpPr>
          <p:cNvPr id="5" name="Footer Placeholder 10">
            <a:extLst>
              <a:ext uri="{FF2B5EF4-FFF2-40B4-BE49-F238E27FC236}">
                <a16:creationId xmlns:a16="http://schemas.microsoft.com/office/drawing/2014/main" id="{4D37521D-8713-F83A-836D-423F1572C6EB}"/>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608951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415571" y="2317834"/>
            <a:ext cx="8368431" cy="600164"/>
          </a:xfrm>
        </p:spPr>
        <p:txBody>
          <a:bodyPr rtlCol="0">
            <a:spAutoFit/>
          </a:bodyPr>
          <a:lstStyle>
            <a:lvl1pPr algn="l" defTabSz="816140" rtl="0" eaLnBrk="1" latinLnBrk="0" hangingPunct="1">
              <a:spcBef>
                <a:spcPct val="0"/>
              </a:spcBef>
              <a:buNone/>
              <a:defRPr lang="en-GB" sz="3900" b="0" kern="1200" dirty="0" smtClean="0">
                <a:solidFill>
                  <a:schemeClr val="bg1"/>
                </a:solidFill>
                <a:latin typeface="+mj-lt"/>
                <a:ea typeface="+mj-ea"/>
                <a:cs typeface="+mj-cs"/>
              </a:defRPr>
            </a:lvl1pPr>
          </a:lstStyle>
          <a:p>
            <a:r>
              <a:rPr lang="en-US" dirty="0"/>
              <a:t>Click to edit Master title style</a:t>
            </a:r>
            <a:endParaRPr lang="en-GB" dirty="0"/>
          </a:p>
        </p:txBody>
      </p:sp>
    </p:spTree>
    <p:extLst>
      <p:ext uri="{BB962C8B-B14F-4D97-AF65-F5344CB8AC3E}">
        <p14:creationId xmlns:p14="http://schemas.microsoft.com/office/powerpoint/2010/main" val="306490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D29B79-C4B6-18A9-0162-AD5C2B06BD99}"/>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000"/>
            <a:ext cx="8381398" cy="4725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415571" y="877502"/>
            <a:ext cx="4084431" cy="3915000"/>
          </a:xfrm>
        </p:spPr>
        <p:txBody>
          <a:bodyPr rtlCol="0">
            <a:noAutofit/>
          </a:bodyPr>
          <a:lstStyle>
            <a:lvl1pPr algn="l" defTabSz="816140"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1pPr>
            <a:lvl2pPr algn="l" defTabSz="816140"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2pPr>
            <a:lvl3pPr algn="l" defTabSz="816140"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3pPr>
            <a:lvl4pPr algn="l" defTabSz="816140"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4pPr>
            <a:lvl5pPr algn="l" defTabSz="816140"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5pPr>
            <a:lvl6pPr>
              <a:defRPr sz="1400"/>
            </a:lvl6pPr>
            <a:lvl7pPr>
              <a:defRPr sz="1300"/>
            </a:lvl7pPr>
            <a:lvl8pPr>
              <a:defRPr sz="1300"/>
            </a:lvl8pPr>
            <a:lvl9pPr>
              <a:defRPr sz="13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99569" y="877502"/>
            <a:ext cx="4084431" cy="3915000"/>
          </a:xfrm>
        </p:spPr>
        <p:txBody>
          <a:bodyPr rtlCol="0">
            <a:noAutofit/>
          </a:bodyPr>
          <a:lstStyle>
            <a:lvl1pPr algn="l" defTabSz="816140" rtl="0" eaLnBrk="1" latinLnBrk="0" hangingPunct="1">
              <a:spcBef>
                <a:spcPts val="0"/>
              </a:spcBef>
              <a:spcAft>
                <a:spcPts val="268"/>
              </a:spcAft>
              <a:buFont typeface="Arial" pitchFamily="34" charset="0"/>
              <a:defRPr lang="en-US" sz="1600" kern="1200" smtClean="0">
                <a:solidFill>
                  <a:schemeClr val="accent1"/>
                </a:solidFill>
                <a:latin typeface="+mn-lt"/>
                <a:ea typeface="+mj-ea"/>
                <a:cs typeface="+mj-cs"/>
              </a:defRPr>
            </a:lvl1pPr>
            <a:lvl2pPr algn="l" defTabSz="816140" rtl="0" eaLnBrk="1" latinLnBrk="0" hangingPunct="1">
              <a:spcBef>
                <a:spcPts val="0"/>
              </a:spcBef>
              <a:spcAft>
                <a:spcPts val="268"/>
              </a:spcAft>
              <a:buFont typeface="Arial" pitchFamily="34" charset="0"/>
              <a:defRPr lang="en-US" sz="1600" kern="1200" smtClean="0">
                <a:solidFill>
                  <a:schemeClr val="accent1"/>
                </a:solidFill>
                <a:latin typeface="+mn-lt"/>
                <a:ea typeface="+mj-ea"/>
                <a:cs typeface="+mj-cs"/>
              </a:defRPr>
            </a:lvl2pPr>
            <a:lvl3pPr algn="l" defTabSz="816140" rtl="0" eaLnBrk="1" latinLnBrk="0" hangingPunct="1">
              <a:spcBef>
                <a:spcPts val="0"/>
              </a:spcBef>
              <a:spcAft>
                <a:spcPts val="268"/>
              </a:spcAft>
              <a:buFont typeface="Arial" pitchFamily="34" charset="0"/>
              <a:defRPr lang="en-US" sz="1600" kern="1200" smtClean="0">
                <a:solidFill>
                  <a:schemeClr val="accent1"/>
                </a:solidFill>
                <a:latin typeface="+mn-lt"/>
                <a:ea typeface="+mj-ea"/>
                <a:cs typeface="+mj-cs"/>
              </a:defRPr>
            </a:lvl3pPr>
            <a:lvl4pPr algn="l" defTabSz="816140"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4pPr>
            <a:lvl5pPr algn="l" defTabSz="816140"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5pPr>
            <a:lvl6pPr>
              <a:defRPr sz="14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a:extLst>
              <a:ext uri="{FF2B5EF4-FFF2-40B4-BE49-F238E27FC236}">
                <a16:creationId xmlns:a16="http://schemas.microsoft.com/office/drawing/2014/main" id="{9659651A-EFE5-FAEA-2A2E-E3C74E0E42ED}"/>
              </a:ext>
            </a:extLst>
          </p:cNvPr>
          <p:cNvSpPr>
            <a:spLocks noGrp="1"/>
          </p:cNvSpPr>
          <p:nvPr>
            <p:ph type="sldNum" sz="quarter" idx="10"/>
          </p:nvPr>
        </p:nvSpPr>
        <p:spPr/>
        <p:txBody>
          <a:bodyPr/>
          <a:lstStyle>
            <a:lvl1pPr>
              <a:defRPr/>
            </a:lvl1pPr>
          </a:lstStyle>
          <a:p>
            <a:fld id="{04B90B79-7BE5-4C1D-B606-BB678E561A20}" type="slidenum">
              <a:rPr lang="en-GB" altLang="en-US"/>
              <a:pPr/>
              <a:t>‹#›</a:t>
            </a:fld>
            <a:endParaRPr lang="en-GB" altLang="en-US"/>
          </a:p>
        </p:txBody>
      </p:sp>
      <p:sp>
        <p:nvSpPr>
          <p:cNvPr id="7" name="Footer Placeholder 10">
            <a:extLst>
              <a:ext uri="{FF2B5EF4-FFF2-40B4-BE49-F238E27FC236}">
                <a16:creationId xmlns:a16="http://schemas.microsoft.com/office/drawing/2014/main" id="{19FFC067-DCFF-ABEC-4512-02C25564904D}"/>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3174284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B4588AE-5DE9-6CB8-3695-A5301BDED6A5}"/>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000"/>
            <a:ext cx="8390778" cy="472500"/>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415571" y="877500"/>
            <a:ext cx="4084431" cy="472500"/>
          </a:xfrm>
        </p:spPr>
        <p:txBody>
          <a:bodyPr rtlCol="0">
            <a:noAutofit/>
          </a:bodyPr>
          <a:lstStyle>
            <a:lvl1pPr marL="0" indent="0" algn="l" defTabSz="816140" rtl="0" eaLnBrk="1" latinLnBrk="0" hangingPunct="1">
              <a:spcBef>
                <a:spcPct val="0"/>
              </a:spcBef>
              <a:buNone/>
              <a:defRPr lang="en-US" sz="1600" b="1" kern="1200" dirty="0" smtClean="0">
                <a:solidFill>
                  <a:schemeClr val="accent1"/>
                </a:solidFill>
                <a:latin typeface="+mn-lt"/>
                <a:ea typeface="+mj-ea"/>
                <a:cs typeface="+mj-cs"/>
              </a:defRPr>
            </a:lvl1pPr>
            <a:lvl2pPr marL="408071" indent="0">
              <a:buNone/>
              <a:defRPr sz="1800" b="1"/>
            </a:lvl2pPr>
            <a:lvl3pPr marL="816140" indent="0">
              <a:buNone/>
              <a:defRPr sz="1600" b="1"/>
            </a:lvl3pPr>
            <a:lvl4pPr marL="1224211" indent="0">
              <a:buNone/>
              <a:defRPr sz="1400" b="1"/>
            </a:lvl4pPr>
            <a:lvl5pPr marL="1632281" indent="0">
              <a:buNone/>
              <a:defRPr sz="1400" b="1"/>
            </a:lvl5pPr>
            <a:lvl6pPr marL="2040350" indent="0">
              <a:buNone/>
              <a:defRPr sz="1400" b="1"/>
            </a:lvl6pPr>
            <a:lvl7pPr marL="2448421" indent="0">
              <a:buNone/>
              <a:defRPr sz="1400" b="1"/>
            </a:lvl7pPr>
            <a:lvl8pPr marL="2856492" indent="0">
              <a:buNone/>
              <a:defRPr sz="1400" b="1"/>
            </a:lvl8pPr>
            <a:lvl9pPr marL="3264561" indent="0">
              <a:buNone/>
              <a:defRPr sz="1400" b="1"/>
            </a:lvl9pPr>
          </a:lstStyle>
          <a:p>
            <a:pPr lvl="0"/>
            <a:r>
              <a:rPr lang="en-US"/>
              <a:t>Click to edit Master text styles</a:t>
            </a:r>
          </a:p>
        </p:txBody>
      </p:sp>
      <p:sp>
        <p:nvSpPr>
          <p:cNvPr id="4" name="Content Placeholder 3"/>
          <p:cNvSpPr>
            <a:spLocks noGrp="1"/>
          </p:cNvSpPr>
          <p:nvPr>
            <p:ph sz="half" idx="2"/>
          </p:nvPr>
        </p:nvSpPr>
        <p:spPr>
          <a:xfrm>
            <a:off x="415571" y="1417500"/>
            <a:ext cx="4084431" cy="3375000"/>
          </a:xfrm>
        </p:spPr>
        <p:txBody>
          <a:bodyPr rtlCol="0">
            <a:noAutofit/>
          </a:bodyPr>
          <a:lstStyle>
            <a:lvl1pPr algn="l" defTabSz="816140"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1pPr>
            <a:lvl2pPr algn="l" defTabSz="816140"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2pPr>
            <a:lvl3pPr algn="l" defTabSz="816140"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3pPr>
            <a:lvl4pPr algn="l" defTabSz="816140" rtl="0" eaLnBrk="1" latinLnBrk="0" hangingPunct="1">
              <a:spcBef>
                <a:spcPts val="0"/>
              </a:spcBef>
              <a:spcAft>
                <a:spcPts val="268"/>
              </a:spcAft>
              <a:buFont typeface="Arial" pitchFamily="34" charset="0"/>
              <a:defRPr lang="en-US" sz="1300" kern="1200" dirty="0" smtClean="0">
                <a:solidFill>
                  <a:schemeClr val="accent1"/>
                </a:solidFill>
                <a:latin typeface="+mn-lt"/>
                <a:ea typeface="+mj-ea"/>
                <a:cs typeface="+mj-cs"/>
              </a:defRPr>
            </a:lvl4pPr>
            <a:lvl5pPr algn="l" defTabSz="816140"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99569" y="877500"/>
            <a:ext cx="4084431" cy="472500"/>
          </a:xfrm>
        </p:spPr>
        <p:txBody>
          <a:bodyPr rtlCol="0">
            <a:noAutofit/>
          </a:bodyPr>
          <a:lstStyle>
            <a:lvl1pPr marL="0" indent="0" algn="l" defTabSz="816140" rtl="0" eaLnBrk="1" latinLnBrk="0" hangingPunct="1">
              <a:spcBef>
                <a:spcPct val="0"/>
              </a:spcBef>
              <a:buNone/>
              <a:defRPr lang="en-US" sz="1600" b="1" kern="1200" dirty="0" smtClean="0">
                <a:solidFill>
                  <a:schemeClr val="accent1"/>
                </a:solidFill>
                <a:latin typeface="+mn-lt"/>
                <a:ea typeface="+mj-ea"/>
                <a:cs typeface="+mj-cs"/>
              </a:defRPr>
            </a:lvl1pPr>
            <a:lvl2pPr marL="408071" indent="0">
              <a:buNone/>
              <a:defRPr sz="1800" b="1"/>
            </a:lvl2pPr>
            <a:lvl3pPr marL="816140" indent="0">
              <a:buNone/>
              <a:defRPr sz="1600" b="1"/>
            </a:lvl3pPr>
            <a:lvl4pPr marL="1224211" indent="0">
              <a:buNone/>
              <a:defRPr sz="1400" b="1"/>
            </a:lvl4pPr>
            <a:lvl5pPr marL="1632281" indent="0">
              <a:buNone/>
              <a:defRPr sz="1400" b="1"/>
            </a:lvl5pPr>
            <a:lvl6pPr marL="2040350" indent="0">
              <a:buNone/>
              <a:defRPr sz="1400" b="1"/>
            </a:lvl6pPr>
            <a:lvl7pPr marL="2448421" indent="0">
              <a:buNone/>
              <a:defRPr sz="1400" b="1"/>
            </a:lvl7pPr>
            <a:lvl8pPr marL="2856492" indent="0">
              <a:buNone/>
              <a:defRPr sz="1400" b="1"/>
            </a:lvl8pPr>
            <a:lvl9pPr marL="3264561"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99569" y="1417500"/>
            <a:ext cx="4084431" cy="3375000"/>
          </a:xfrm>
        </p:spPr>
        <p:txBody>
          <a:bodyPr rtlCol="0">
            <a:noAutofit/>
          </a:bodyPr>
          <a:lstStyle>
            <a:lvl1pPr algn="l" defTabSz="816140"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1pPr>
            <a:lvl2pPr algn="l" defTabSz="816140"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2pPr>
            <a:lvl3pPr algn="l" defTabSz="816140" rtl="0" eaLnBrk="1" latinLnBrk="0" hangingPunct="1">
              <a:spcBef>
                <a:spcPts val="0"/>
              </a:spcBef>
              <a:spcAft>
                <a:spcPts val="268"/>
              </a:spcAft>
              <a:buFont typeface="Arial" pitchFamily="34" charset="0"/>
              <a:defRPr lang="en-US" sz="1400" kern="1200" smtClean="0">
                <a:solidFill>
                  <a:schemeClr val="accent1"/>
                </a:solidFill>
                <a:latin typeface="+mn-lt"/>
                <a:ea typeface="+mj-ea"/>
                <a:cs typeface="+mj-cs"/>
              </a:defRPr>
            </a:lvl3pPr>
            <a:lvl4pPr algn="l" defTabSz="816140" rtl="0" eaLnBrk="1" latinLnBrk="0" hangingPunct="1">
              <a:spcBef>
                <a:spcPts val="0"/>
              </a:spcBef>
              <a:spcAft>
                <a:spcPts val="268"/>
              </a:spcAft>
              <a:buFont typeface="Arial" pitchFamily="34" charset="0"/>
              <a:defRPr lang="en-US" sz="1300" kern="1200" smtClean="0">
                <a:solidFill>
                  <a:schemeClr val="accent1"/>
                </a:solidFill>
                <a:latin typeface="+mn-lt"/>
                <a:ea typeface="+mj-ea"/>
                <a:cs typeface="+mj-cs"/>
              </a:defRPr>
            </a:lvl4pPr>
            <a:lvl5pPr algn="l" defTabSz="816140"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5">
            <a:extLst>
              <a:ext uri="{FF2B5EF4-FFF2-40B4-BE49-F238E27FC236}">
                <a16:creationId xmlns:a16="http://schemas.microsoft.com/office/drawing/2014/main" id="{37975894-315C-72B5-B3DE-ACE001187CEC}"/>
              </a:ext>
            </a:extLst>
          </p:cNvPr>
          <p:cNvSpPr>
            <a:spLocks noGrp="1"/>
          </p:cNvSpPr>
          <p:nvPr>
            <p:ph type="sldNum" sz="quarter" idx="10"/>
          </p:nvPr>
        </p:nvSpPr>
        <p:spPr/>
        <p:txBody>
          <a:bodyPr/>
          <a:lstStyle>
            <a:lvl1pPr>
              <a:defRPr/>
            </a:lvl1pPr>
          </a:lstStyle>
          <a:p>
            <a:fld id="{6F129AD6-E5F9-4CFA-8E4E-325B2FD8E5F7}" type="slidenum">
              <a:rPr lang="en-GB" altLang="en-US"/>
              <a:pPr/>
              <a:t>‹#›</a:t>
            </a:fld>
            <a:endParaRPr lang="en-GB" altLang="en-US"/>
          </a:p>
        </p:txBody>
      </p:sp>
      <p:sp>
        <p:nvSpPr>
          <p:cNvPr id="9" name="Footer Placeholder 10">
            <a:extLst>
              <a:ext uri="{FF2B5EF4-FFF2-40B4-BE49-F238E27FC236}">
                <a16:creationId xmlns:a16="http://schemas.microsoft.com/office/drawing/2014/main" id="{41EEB265-78B8-4938-6862-39F2BC5EAC0C}"/>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2589511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8D6DB2-2EB3-D7D6-C54E-98B8CBECB5FE}"/>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274"/>
            <a:ext cx="8368068" cy="472678"/>
          </a:xfrm>
        </p:spPr>
        <p:txBody>
          <a:bodyPr/>
          <a:lstStyle/>
          <a:p>
            <a:r>
              <a:rPr lang="en-US" dirty="0"/>
              <a:t>Click to edit Master title style</a:t>
            </a:r>
            <a:endParaRPr lang="en-GB" dirty="0"/>
          </a:p>
        </p:txBody>
      </p:sp>
      <p:sp>
        <p:nvSpPr>
          <p:cNvPr id="4" name="Slide Number Placeholder 5">
            <a:extLst>
              <a:ext uri="{FF2B5EF4-FFF2-40B4-BE49-F238E27FC236}">
                <a16:creationId xmlns:a16="http://schemas.microsoft.com/office/drawing/2014/main" id="{0671261A-30AF-DCBD-70DC-AEB096840F88}"/>
              </a:ext>
            </a:extLst>
          </p:cNvPr>
          <p:cNvSpPr>
            <a:spLocks noGrp="1"/>
          </p:cNvSpPr>
          <p:nvPr>
            <p:ph type="sldNum" sz="quarter" idx="10"/>
          </p:nvPr>
        </p:nvSpPr>
        <p:spPr/>
        <p:txBody>
          <a:bodyPr/>
          <a:lstStyle>
            <a:lvl1pPr>
              <a:defRPr/>
            </a:lvl1pPr>
          </a:lstStyle>
          <a:p>
            <a:fld id="{A82EA96D-21F4-412E-9DB2-5132CC762DAC}" type="slidenum">
              <a:rPr lang="en-GB" altLang="en-US"/>
              <a:pPr/>
              <a:t>‹#›</a:t>
            </a:fld>
            <a:endParaRPr lang="en-GB" altLang="en-US"/>
          </a:p>
        </p:txBody>
      </p:sp>
      <p:sp>
        <p:nvSpPr>
          <p:cNvPr id="5" name="Footer Placeholder 10">
            <a:extLst>
              <a:ext uri="{FF2B5EF4-FFF2-40B4-BE49-F238E27FC236}">
                <a16:creationId xmlns:a16="http://schemas.microsoft.com/office/drawing/2014/main" id="{AF67C5D5-7FCD-9FEA-3393-0989B79E2F5F}"/>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32286656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Content Placeholder 6" descr="DHS Logo.png">
            <a:extLst>
              <a:ext uri="{FF2B5EF4-FFF2-40B4-BE49-F238E27FC236}">
                <a16:creationId xmlns:a16="http://schemas.microsoft.com/office/drawing/2014/main" id="{3E2DA508-9060-5A20-5155-6E640F3667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925" y="2303463"/>
            <a:ext cx="362743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BB8D227-0314-CCD6-37C2-52AEC36C049B}"/>
              </a:ext>
            </a:extLst>
          </p:cNvPr>
          <p:cNvSpPr>
            <a:spLocks noChangeArrowheads="1"/>
          </p:cNvSpPr>
          <p:nvPr/>
        </p:nvSpPr>
        <p:spPr bwMode="auto">
          <a:xfrm>
            <a:off x="415925" y="3927475"/>
            <a:ext cx="8418513" cy="1025525"/>
          </a:xfrm>
          <a:prstGeom prst="rect">
            <a:avLst/>
          </a:prstGeom>
          <a:noFill/>
          <a:ln>
            <a:noFill/>
          </a:ln>
        </p:spPr>
        <p:txBody>
          <a:bodyPr lIns="0" tIns="0" rIns="0" bIns="0">
            <a:spAutoFit/>
          </a:bodyPr>
          <a:lstStyle>
            <a:lvl1pPr eaLnBrk="0" hangingPunct="0">
              <a:defRPr>
                <a:solidFill>
                  <a:schemeClr val="tx1"/>
                </a:solidFill>
                <a:latin typeface="Calibri" panose="020F0502020204030204" pitchFamily="34" charset="0"/>
                <a:cs typeface="Arial" panose="020B0604020202020204" pitchFamily="34" charset="0"/>
              </a:defRPr>
            </a:lvl1pPr>
            <a:lvl2pPr eaLnBrk="0" hangingPunct="0">
              <a:defRPr>
                <a:solidFill>
                  <a:schemeClr val="tx1"/>
                </a:solidFill>
                <a:latin typeface="Calibri" panose="020F0502020204030204" pitchFamily="34" charset="0"/>
                <a:cs typeface="Arial" panose="020B0604020202020204" pitchFamily="34" charset="0"/>
              </a:defRPr>
            </a:lvl2pPr>
            <a:lvl3pPr eaLnBrk="0" hangingPunct="0">
              <a:defRPr>
                <a:solidFill>
                  <a:schemeClr val="tx1"/>
                </a:solidFill>
                <a:latin typeface="Calibri" panose="020F0502020204030204" pitchFamily="34" charset="0"/>
                <a:cs typeface="Arial" panose="020B0604020202020204" pitchFamily="34" charset="0"/>
              </a:defRPr>
            </a:lvl3pPr>
            <a:lvl4pPr eaLnBrk="0" hangingPunct="0">
              <a:defRPr>
                <a:solidFill>
                  <a:schemeClr val="tx1"/>
                </a:solidFill>
                <a:latin typeface="Calibri" panose="020F0502020204030204" pitchFamily="34" charset="0"/>
                <a:cs typeface="Arial" panose="020B0604020202020204" pitchFamily="34" charset="0"/>
              </a:defRPr>
            </a:lvl4pPr>
            <a:lvl5pPr eaLnBrk="0" hangingPunct="0">
              <a:defRPr>
                <a:solidFill>
                  <a:schemeClr val="tx1"/>
                </a:solidFill>
                <a:latin typeface="Calibri" panose="020F0502020204030204" pitchFamily="34" charset="0"/>
                <a:cs typeface="Arial" panose="020B0604020202020204" pitchFamily="34" charset="0"/>
              </a:defRPr>
            </a:lvl5pPr>
            <a:lvl6pPr marL="22844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14400"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and the information contained herein prepared by Deloitte Haskins &amp; Sells (DHS) is intended to provide general information on a particular subject or subjects and is not an exhaustive treatment of such subject(s) and accordingly is not intended to constitute professional advice or services. The information is not intended to be relied upon as the sole basis for any decision which may affect you or your business. Before making any decision or taking any action that might affect your personal finances or business, you should consult a qualified professional adviser. </a:t>
            </a:r>
          </a:p>
          <a:p>
            <a:pPr defTabSz="914400"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is intended only for the use of the entity/person to whom it is addressed and the others authorized to receive it on their behalf. None of DHS or its affiliates shall be responsible for any loss whatsoever sustained by any person who relies on this material. The recipient is strictly prohibited from further circulation of this material</a:t>
            </a:r>
          </a:p>
          <a:p>
            <a:pPr defTabSz="914400"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©2011 Deloitte Haskins &amp; Sells</a:t>
            </a:r>
          </a:p>
        </p:txBody>
      </p:sp>
    </p:spTree>
    <p:extLst>
      <p:ext uri="{BB962C8B-B14F-4D97-AF65-F5344CB8AC3E}">
        <p14:creationId xmlns:p14="http://schemas.microsoft.com/office/powerpoint/2010/main" val="23558238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8381E1E-31BF-8D1B-CF95-EF952ACD9615}"/>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0" y="270000"/>
            <a:ext cx="5578429" cy="472500"/>
          </a:xfrm>
        </p:spPr>
        <p:txBody>
          <a:bodyPr rtlCol="0">
            <a:noAutofit/>
          </a:bodyPr>
          <a:lstStyle>
            <a:lvl1pPr algn="l" defTabSz="816140" rtl="0" eaLnBrk="1" latinLnBrk="0" hangingPunct="1">
              <a:spcBef>
                <a:spcPct val="0"/>
              </a:spcBef>
              <a:buNone/>
              <a:defRPr lang="en-GB" sz="2100" b="1" kern="1200" dirty="0" smtClean="0">
                <a:solidFill>
                  <a:schemeClr val="accent1"/>
                </a:solidFill>
                <a:latin typeface="+mn-lt"/>
                <a:ea typeface="+mj-ea"/>
                <a:cs typeface="+mj-cs"/>
              </a:defRPr>
            </a:lvl1pPr>
          </a:lstStyle>
          <a:p>
            <a:r>
              <a:rPr lang="en-US" dirty="0"/>
              <a:t>Click to edit Master title style</a:t>
            </a:r>
            <a:endParaRPr lang="en-GB" dirty="0"/>
          </a:p>
        </p:txBody>
      </p:sp>
      <p:sp>
        <p:nvSpPr>
          <p:cNvPr id="3" name="Content Placeholder 2"/>
          <p:cNvSpPr>
            <a:spLocks noGrp="1"/>
          </p:cNvSpPr>
          <p:nvPr>
            <p:ph idx="1"/>
          </p:nvPr>
        </p:nvSpPr>
        <p:spPr>
          <a:xfrm>
            <a:off x="415570" y="877502"/>
            <a:ext cx="5578429" cy="3915000"/>
          </a:xfrm>
        </p:spPr>
        <p:txBody>
          <a:bodyPr rtlCol="0">
            <a:noAutofit/>
          </a:bodyPr>
          <a:lstStyle>
            <a:lvl1pPr algn="l" defTabSz="816140"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1pPr>
            <a:lvl2pPr algn="l" defTabSz="816140"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2pPr>
            <a:lvl3pPr algn="l" defTabSz="816140" rtl="0" eaLnBrk="1" latinLnBrk="0" hangingPunct="1">
              <a:spcBef>
                <a:spcPts val="0"/>
              </a:spcBef>
              <a:spcAft>
                <a:spcPts val="268"/>
              </a:spcAft>
              <a:buFont typeface="Arial" pitchFamily="34" charset="0"/>
              <a:defRPr lang="en-US" sz="1600" kern="1200" dirty="0" smtClean="0">
                <a:solidFill>
                  <a:schemeClr val="accent1"/>
                </a:solidFill>
                <a:latin typeface="+mn-lt"/>
                <a:ea typeface="+mj-ea"/>
                <a:cs typeface="+mj-cs"/>
              </a:defRPr>
            </a:lvl3pPr>
            <a:lvl4pPr algn="l" defTabSz="816140" rtl="0" eaLnBrk="1" latinLnBrk="0" hangingPunct="1">
              <a:spcBef>
                <a:spcPts val="0"/>
              </a:spcBef>
              <a:spcAft>
                <a:spcPts val="268"/>
              </a:spcAft>
              <a:buFont typeface="Arial" pitchFamily="34" charset="0"/>
              <a:defRPr lang="en-US" sz="1400" kern="1200" dirty="0" smtClean="0">
                <a:solidFill>
                  <a:schemeClr val="accent1"/>
                </a:solidFill>
                <a:latin typeface="+mn-lt"/>
                <a:ea typeface="+mj-ea"/>
                <a:cs typeface="+mj-cs"/>
              </a:defRPr>
            </a:lvl4pPr>
            <a:lvl5pPr algn="l" defTabSz="816140"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5pPr>
            <a:lvl6pPr algn="l" defTabSz="816140" rtl="0" eaLnBrk="1" latinLnBrk="0" hangingPunct="1">
              <a:spcBef>
                <a:spcPts val="0"/>
              </a:spcBef>
              <a:spcAft>
                <a:spcPts val="268"/>
              </a:spcAft>
              <a:buFont typeface="Arial" pitchFamily="34" charset="0"/>
              <a:defRPr lang="en-GB" sz="1400" kern="1200" dirty="0" smtClean="0">
                <a:solidFill>
                  <a:schemeClr val="accent1"/>
                </a:solidFill>
                <a:latin typeface="+mn-lt"/>
                <a:ea typeface="+mj-ea"/>
                <a:cs typeface="+mj-cs"/>
              </a:defRPr>
            </a:lvl6pPr>
            <a:lvl7pPr algn="l" defTabSz="816140"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7pPr>
            <a:lvl8pPr algn="l" defTabSz="816140" rtl="0" eaLnBrk="1" latinLnBrk="0" hangingPunct="1">
              <a:spcBef>
                <a:spcPts val="0"/>
              </a:spcBef>
              <a:spcAft>
                <a:spcPts val="268"/>
              </a:spcAft>
              <a:buFont typeface="Arial" pitchFamily="34" charset="0"/>
              <a:defRPr lang="en-GB" sz="1300" kern="1200" dirty="0" smtClean="0">
                <a:solidFill>
                  <a:schemeClr val="accent1"/>
                </a:solidFill>
                <a:latin typeface="+mn-lt"/>
                <a:ea typeface="+mj-ea"/>
                <a:cs typeface="+mj-cs"/>
              </a:defRPr>
            </a:lvl8pPr>
            <a:lvl9pPr algn="l" defTabSz="816140" rtl="0" eaLnBrk="1" latinLnBrk="0" hangingPunct="1">
              <a:spcBef>
                <a:spcPts val="0"/>
              </a:spcBef>
              <a:spcAft>
                <a:spcPts val="268"/>
              </a:spcAft>
              <a:buFont typeface="Arial" pitchFamily="34" charset="0"/>
              <a:defRPr lang="en-GB" sz="1300" kern="1200" dirty="0">
                <a:solidFill>
                  <a:schemeClr val="accent1"/>
                </a:solidFill>
                <a:latin typeface="+mn-lt"/>
                <a:ea typeface="+mj-ea"/>
                <a:cs typeface="+mj-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84003" y="877499"/>
            <a:ext cx="2700000" cy="1661993"/>
          </a:xfrm>
        </p:spPr>
        <p:txBody>
          <a:bodyPr rtlCol="0">
            <a:spAutoFit/>
          </a:bodyPr>
          <a:lstStyle>
            <a:lvl1pPr marL="0" indent="0" algn="l" defTabSz="816140" rtl="0" eaLnBrk="1" latinLnBrk="0" hangingPunct="1">
              <a:spcBef>
                <a:spcPct val="0"/>
              </a:spcBef>
              <a:buNone/>
              <a:defRPr lang="en-US" sz="3600" b="0" kern="1200" smtClean="0">
                <a:solidFill>
                  <a:schemeClr val="accent2"/>
                </a:solidFill>
                <a:latin typeface="+mj-lt"/>
                <a:ea typeface="+mj-ea"/>
                <a:cs typeface="+mj-cs"/>
              </a:defRPr>
            </a:lvl1pPr>
            <a:lvl2pPr marL="408071" indent="0">
              <a:buNone/>
              <a:defRPr sz="1000"/>
            </a:lvl2pPr>
            <a:lvl3pPr marL="816140" indent="0">
              <a:buNone/>
              <a:defRPr sz="900"/>
            </a:lvl3pPr>
            <a:lvl4pPr marL="1224211" indent="0">
              <a:buNone/>
              <a:defRPr sz="800"/>
            </a:lvl4pPr>
            <a:lvl5pPr marL="1632281" indent="0">
              <a:buNone/>
              <a:defRPr sz="800"/>
            </a:lvl5pPr>
            <a:lvl6pPr marL="2040350" indent="0">
              <a:buNone/>
              <a:defRPr sz="800"/>
            </a:lvl6pPr>
            <a:lvl7pPr marL="2448421" indent="0">
              <a:buNone/>
              <a:defRPr sz="800"/>
            </a:lvl7pPr>
            <a:lvl8pPr marL="2856492" indent="0">
              <a:buNone/>
              <a:defRPr sz="800"/>
            </a:lvl8pPr>
            <a:lvl9pPr marL="3264561" indent="0">
              <a:buNone/>
              <a:defRPr sz="8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7FAD8E6-2A19-AE74-C844-42F04865A9C9}"/>
              </a:ext>
            </a:extLst>
          </p:cNvPr>
          <p:cNvSpPr>
            <a:spLocks noGrp="1"/>
          </p:cNvSpPr>
          <p:nvPr>
            <p:ph type="sldNum" sz="quarter" idx="10"/>
          </p:nvPr>
        </p:nvSpPr>
        <p:spPr/>
        <p:txBody>
          <a:bodyPr/>
          <a:lstStyle>
            <a:lvl1pPr>
              <a:defRPr/>
            </a:lvl1pPr>
          </a:lstStyle>
          <a:p>
            <a:fld id="{EEAE82F0-7109-47D1-A281-78B54E70D8A0}" type="slidenum">
              <a:rPr lang="en-GB" altLang="en-US"/>
              <a:pPr/>
              <a:t>‹#›</a:t>
            </a:fld>
            <a:endParaRPr lang="en-GB" altLang="en-US"/>
          </a:p>
        </p:txBody>
      </p:sp>
      <p:sp>
        <p:nvSpPr>
          <p:cNvPr id="7" name="Footer Placeholder 10">
            <a:extLst>
              <a:ext uri="{FF2B5EF4-FFF2-40B4-BE49-F238E27FC236}">
                <a16:creationId xmlns:a16="http://schemas.microsoft.com/office/drawing/2014/main" id="{89020F48-EC14-A8A7-0B93-DD15F9AFBEB8}"/>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1000154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8F2966-78FC-FFA2-A7F3-56BAE15A3586}"/>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360000" y="877501"/>
            <a:ext cx="3420000" cy="1138773"/>
          </a:xfrm>
        </p:spPr>
        <p:txBody>
          <a:bodyPr rtlCol="0">
            <a:spAutoFit/>
          </a:bodyPr>
          <a:lstStyle>
            <a:lvl1pPr algn="l" defTabSz="816140" rtl="0" eaLnBrk="1" latinLnBrk="0" hangingPunct="1">
              <a:spcBef>
                <a:spcPct val="0"/>
              </a:spcBef>
              <a:buNone/>
              <a:defRPr lang="en-GB" sz="3700" b="0" kern="1200" dirty="0" smtClean="0">
                <a:solidFill>
                  <a:schemeClr val="accent1"/>
                </a:solidFill>
                <a:latin typeface="+mj-lt"/>
                <a:ea typeface="+mj-ea"/>
                <a:cs typeface="+mj-cs"/>
              </a:defRPr>
            </a:lvl1pPr>
          </a:lstStyle>
          <a:p>
            <a:r>
              <a:rPr lang="en-US"/>
              <a:t>Click to edit Master title style</a:t>
            </a:r>
            <a:endParaRPr lang="en-GB" dirty="0"/>
          </a:p>
        </p:txBody>
      </p:sp>
      <p:sp>
        <p:nvSpPr>
          <p:cNvPr id="3" name="Picture Placeholder 2"/>
          <p:cNvSpPr>
            <a:spLocks noGrp="1"/>
          </p:cNvSpPr>
          <p:nvPr>
            <p:ph type="pic" idx="1"/>
          </p:nvPr>
        </p:nvSpPr>
        <p:spPr>
          <a:xfrm>
            <a:off x="3870000" y="270000"/>
            <a:ext cx="4914000" cy="4522500"/>
          </a:xfrm>
        </p:spPr>
        <p:txBody>
          <a:bodyPr rtlCol="0">
            <a:noAutofit/>
          </a:bodyPr>
          <a:lstStyle>
            <a:lvl1pPr marL="0" indent="0">
              <a:buNone/>
              <a:defRPr sz="2900"/>
            </a:lvl1pPr>
            <a:lvl2pPr marL="408071" indent="0">
              <a:buNone/>
              <a:defRPr sz="2500"/>
            </a:lvl2pPr>
            <a:lvl3pPr marL="816140" indent="0">
              <a:buNone/>
              <a:defRPr sz="2100"/>
            </a:lvl3pPr>
            <a:lvl4pPr marL="1224211" indent="0">
              <a:buNone/>
              <a:defRPr sz="1800"/>
            </a:lvl4pPr>
            <a:lvl5pPr marL="1632281" indent="0">
              <a:buNone/>
              <a:defRPr sz="1800"/>
            </a:lvl5pPr>
            <a:lvl6pPr marL="2040350" indent="0">
              <a:buNone/>
              <a:defRPr sz="1800"/>
            </a:lvl6pPr>
            <a:lvl7pPr marL="2448421" indent="0">
              <a:buNone/>
              <a:defRPr sz="1800"/>
            </a:lvl7pPr>
            <a:lvl8pPr marL="2856492" indent="0">
              <a:buNone/>
              <a:defRPr sz="1800"/>
            </a:lvl8pPr>
            <a:lvl9pPr marL="3264561" indent="0">
              <a:buNone/>
              <a:defRPr sz="1800"/>
            </a:lvl9pPr>
          </a:lstStyle>
          <a:p>
            <a:pPr lvl="0"/>
            <a:r>
              <a:rPr lang="en-US" noProof="0" dirty="0"/>
              <a:t>Click icon to add picture</a:t>
            </a:r>
            <a:endParaRPr lang="en-GB" noProof="0" dirty="0"/>
          </a:p>
        </p:txBody>
      </p:sp>
      <p:sp>
        <p:nvSpPr>
          <p:cNvPr id="5" name="Slide Number Placeholder 5">
            <a:extLst>
              <a:ext uri="{FF2B5EF4-FFF2-40B4-BE49-F238E27FC236}">
                <a16:creationId xmlns:a16="http://schemas.microsoft.com/office/drawing/2014/main" id="{8CD8C814-398F-1D1C-67BB-C75A230ACC39}"/>
              </a:ext>
            </a:extLst>
          </p:cNvPr>
          <p:cNvSpPr>
            <a:spLocks noGrp="1"/>
          </p:cNvSpPr>
          <p:nvPr>
            <p:ph type="sldNum" sz="quarter" idx="10"/>
          </p:nvPr>
        </p:nvSpPr>
        <p:spPr/>
        <p:txBody>
          <a:bodyPr/>
          <a:lstStyle>
            <a:lvl1pPr>
              <a:defRPr/>
            </a:lvl1pPr>
          </a:lstStyle>
          <a:p>
            <a:fld id="{31DBD2BD-C4A9-4176-B422-4934A9035F79}" type="slidenum">
              <a:rPr lang="en-GB" altLang="en-US"/>
              <a:pPr/>
              <a:t>‹#›</a:t>
            </a:fld>
            <a:endParaRPr lang="en-GB" altLang="en-US"/>
          </a:p>
        </p:txBody>
      </p:sp>
      <p:sp>
        <p:nvSpPr>
          <p:cNvPr id="6" name="Footer Placeholder 10">
            <a:extLst>
              <a:ext uri="{FF2B5EF4-FFF2-40B4-BE49-F238E27FC236}">
                <a16:creationId xmlns:a16="http://schemas.microsoft.com/office/drawing/2014/main" id="{0AA27F82-3A77-093D-F440-B5DF7812C93A}"/>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33618656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EBB802-050F-4CC8-C920-7702935E0422}"/>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2011 Deloitte Haskins &amp; Sells</a:t>
            </a:r>
          </a:p>
        </p:txBody>
      </p:sp>
      <p:sp>
        <p:nvSpPr>
          <p:cNvPr id="2" name="Title 1"/>
          <p:cNvSpPr>
            <a:spLocks noGrp="1"/>
          </p:cNvSpPr>
          <p:nvPr>
            <p:ph type="title"/>
          </p:nvPr>
        </p:nvSpPr>
        <p:spPr>
          <a:xfrm>
            <a:off x="415572" y="270274"/>
            <a:ext cx="8368068" cy="472678"/>
          </a:xfrm>
        </p:spPr>
        <p:txBody>
          <a:bodyPr/>
          <a:lstStyle/>
          <a:p>
            <a:r>
              <a:rPr lang="en-US"/>
              <a:t>Click to edit Master title style</a:t>
            </a:r>
            <a:endParaRPr lang="en-GB" dirty="0"/>
          </a:p>
        </p:txBody>
      </p:sp>
      <p:sp>
        <p:nvSpPr>
          <p:cNvPr id="3" name="Vertical Text Placeholder 2"/>
          <p:cNvSpPr>
            <a:spLocks noGrp="1"/>
          </p:cNvSpPr>
          <p:nvPr>
            <p:ph type="body" orient="vert" idx="1"/>
          </p:nvPr>
        </p:nvSpPr>
        <p:spPr>
          <a:xfrm>
            <a:off x="415572" y="877491"/>
            <a:ext cx="8368068" cy="3914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F78F0D07-77CA-C6FE-F2FD-16CEB012F9D3}"/>
              </a:ext>
            </a:extLst>
          </p:cNvPr>
          <p:cNvSpPr>
            <a:spLocks noGrp="1"/>
          </p:cNvSpPr>
          <p:nvPr>
            <p:ph type="sldNum" sz="quarter" idx="10"/>
          </p:nvPr>
        </p:nvSpPr>
        <p:spPr/>
        <p:txBody>
          <a:bodyPr/>
          <a:lstStyle>
            <a:lvl1pPr>
              <a:defRPr/>
            </a:lvl1pPr>
          </a:lstStyle>
          <a:p>
            <a:fld id="{88FD8A57-D0CB-4D47-B7BB-176E1BD0177D}" type="slidenum">
              <a:rPr lang="en-GB" altLang="en-US"/>
              <a:pPr/>
              <a:t>‹#›</a:t>
            </a:fld>
            <a:endParaRPr lang="en-GB" altLang="en-US"/>
          </a:p>
        </p:txBody>
      </p:sp>
      <p:sp>
        <p:nvSpPr>
          <p:cNvPr id="6" name="Footer Placeholder 10">
            <a:extLst>
              <a:ext uri="{FF2B5EF4-FFF2-40B4-BE49-F238E27FC236}">
                <a16:creationId xmlns:a16="http://schemas.microsoft.com/office/drawing/2014/main" id="{EDBAC605-03C4-BC7D-2A68-BDD4457049C6}"/>
              </a:ext>
            </a:extLst>
          </p:cNvPr>
          <p:cNvSpPr>
            <a:spLocks noGrp="1"/>
          </p:cNvSpPr>
          <p:nvPr>
            <p:ph type="ftr" sz="quarter" idx="11"/>
          </p:nvPr>
        </p:nvSpPr>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4167333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C892DF-B3CB-36ED-2B8B-C8DB5FD41A31}"/>
              </a:ext>
            </a:extLst>
          </p:cNvPr>
          <p:cNvSpPr>
            <a:spLocks noChangeArrowheads="1"/>
          </p:cNvSpPr>
          <p:nvPr/>
        </p:nvSpPr>
        <p:spPr bwMode="auto">
          <a:xfrm>
            <a:off x="4238625" y="4930775"/>
            <a:ext cx="4572000" cy="106363"/>
          </a:xfrm>
          <a:prstGeom prst="rect">
            <a:avLst/>
          </a:prstGeom>
          <a:noFill/>
          <a:ln>
            <a:noFill/>
          </a:ln>
        </p:spPr>
        <p:txBody>
          <a:bodyPr lIns="0" tIns="0" rIns="0" bIns="0"/>
          <a:lstStyle>
            <a:lvl1pPr defTabSz="854075" eaLnBrk="0" hangingPunct="0">
              <a:defRPr>
                <a:solidFill>
                  <a:schemeClr val="tx1"/>
                </a:solidFill>
                <a:latin typeface="Calibri" panose="020F0502020204030204" pitchFamily="34" charset="0"/>
                <a:cs typeface="Arial" panose="020B0604020202020204" pitchFamily="34" charset="0"/>
              </a:defRPr>
            </a:lvl1pPr>
            <a:lvl2pPr defTabSz="854075" eaLnBrk="0" hangingPunct="0">
              <a:defRPr>
                <a:solidFill>
                  <a:schemeClr val="tx1"/>
                </a:solidFill>
                <a:latin typeface="Calibri" panose="020F0502020204030204" pitchFamily="34" charset="0"/>
                <a:cs typeface="Arial" panose="020B0604020202020204" pitchFamily="34" charset="0"/>
              </a:defRPr>
            </a:lvl2pPr>
            <a:lvl3pPr defTabSz="854075" eaLnBrk="0" hangingPunct="0">
              <a:defRPr>
                <a:solidFill>
                  <a:schemeClr val="tx1"/>
                </a:solidFill>
                <a:latin typeface="Calibri" panose="020F0502020204030204" pitchFamily="34" charset="0"/>
                <a:cs typeface="Arial" panose="020B0604020202020204" pitchFamily="34" charset="0"/>
              </a:defRPr>
            </a:lvl3pPr>
            <a:lvl4pPr defTabSz="854075" eaLnBrk="0" hangingPunct="0">
              <a:defRPr>
                <a:solidFill>
                  <a:schemeClr val="tx1"/>
                </a:solidFill>
                <a:latin typeface="Calibri" panose="020F0502020204030204" pitchFamily="34" charset="0"/>
                <a:cs typeface="Arial" panose="020B0604020202020204" pitchFamily="34" charset="0"/>
              </a:defRPr>
            </a:lvl4pPr>
            <a:lvl5pPr defTabSz="854075" eaLnBrk="0" hangingPunct="0">
              <a:defRPr>
                <a:solidFill>
                  <a:schemeClr val="tx1"/>
                </a:solidFill>
                <a:latin typeface="Calibri" panose="020F0502020204030204" pitchFamily="34" charset="0"/>
                <a:cs typeface="Arial" panose="020B0604020202020204" pitchFamily="34" charset="0"/>
              </a:defRPr>
            </a:lvl5pPr>
            <a:lvl6pPr marL="22844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8540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lnSpc>
                <a:spcPts val="1013"/>
              </a:lnSpc>
              <a:defRPr/>
            </a:pPr>
            <a:r>
              <a:rPr lang="en-US" altLang="en-US" sz="800">
                <a:solidFill>
                  <a:srgbClr val="002776"/>
                </a:solidFill>
                <a:latin typeface="Arial" panose="020B0604020202020204" pitchFamily="34" charset="0"/>
              </a:rPr>
              <a:t>© 2010 Deloitte Haskins &amp; Sells</a:t>
            </a:r>
          </a:p>
        </p:txBody>
      </p:sp>
      <p:sp>
        <p:nvSpPr>
          <p:cNvPr id="2" name="Vertical Title 1"/>
          <p:cNvSpPr>
            <a:spLocks noGrp="1"/>
          </p:cNvSpPr>
          <p:nvPr>
            <p:ph type="title" orient="vert"/>
          </p:nvPr>
        </p:nvSpPr>
        <p:spPr>
          <a:xfrm>
            <a:off x="6804000" y="270000"/>
            <a:ext cx="1980000" cy="4522500"/>
          </a:xfrm>
        </p:spPr>
        <p:txBody>
          <a:bodyPr vert="eaVert"/>
          <a:lstStyle/>
          <a:p>
            <a:r>
              <a:rPr lang="en-US"/>
              <a:t>Click to edit Master title style</a:t>
            </a:r>
            <a:endParaRPr lang="en-GB" dirty="0"/>
          </a:p>
        </p:txBody>
      </p:sp>
      <p:sp>
        <p:nvSpPr>
          <p:cNvPr id="3" name="Vertical Text Placeholder 2"/>
          <p:cNvSpPr>
            <a:spLocks noGrp="1"/>
          </p:cNvSpPr>
          <p:nvPr>
            <p:ph type="body" orient="vert" idx="1"/>
          </p:nvPr>
        </p:nvSpPr>
        <p:spPr>
          <a:xfrm>
            <a:off x="415572" y="270000"/>
            <a:ext cx="6298430" cy="4522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ACA921C4-063F-2575-C735-D605325F33B1}"/>
              </a:ext>
            </a:extLst>
          </p:cNvPr>
          <p:cNvSpPr>
            <a:spLocks noGrp="1"/>
          </p:cNvSpPr>
          <p:nvPr>
            <p:ph type="sldNum" sz="quarter" idx="10"/>
          </p:nvPr>
        </p:nvSpPr>
        <p:spPr>
          <a:xfrm>
            <a:off x="360363" y="4937125"/>
            <a:ext cx="258762" cy="92075"/>
          </a:xfrm>
        </p:spPr>
        <p:txBody>
          <a:bodyPr/>
          <a:lstStyle>
            <a:lvl1pPr>
              <a:defRPr/>
            </a:lvl1pPr>
          </a:lstStyle>
          <a:p>
            <a:fld id="{75B340E1-3F80-45FF-A648-E7F830CED68B}" type="slidenum">
              <a:rPr lang="en-GB" altLang="en-US"/>
              <a:pPr/>
              <a:t>‹#›</a:t>
            </a:fld>
            <a:endParaRPr lang="en-GB" altLang="en-US"/>
          </a:p>
        </p:txBody>
      </p:sp>
      <p:sp>
        <p:nvSpPr>
          <p:cNvPr id="6" name="Footer Placeholder 10">
            <a:extLst>
              <a:ext uri="{FF2B5EF4-FFF2-40B4-BE49-F238E27FC236}">
                <a16:creationId xmlns:a16="http://schemas.microsoft.com/office/drawing/2014/main" id="{95FDE348-4547-B8E8-1C98-6308C9004C4F}"/>
              </a:ext>
            </a:extLst>
          </p:cNvPr>
          <p:cNvSpPr>
            <a:spLocks noGrp="1"/>
          </p:cNvSpPr>
          <p:nvPr>
            <p:ph type="ftr" sz="quarter" idx="11"/>
          </p:nvPr>
        </p:nvSpPr>
        <p:spPr>
          <a:xfrm>
            <a:off x="720725" y="4937125"/>
            <a:ext cx="2784475" cy="92075"/>
          </a:xfrm>
        </p:spPr>
        <p:txBody>
          <a:bodyPr/>
          <a:lstStyle>
            <a:lvl1pPr algn="l" defTabSz="457096" rtl="0" fontAlgn="auto">
              <a:spcBef>
                <a:spcPts val="0"/>
              </a:spcBef>
              <a:spcAft>
                <a:spcPts val="0"/>
              </a:spcAft>
              <a:defRPr lang="en-GB" sz="800" b="0" kern="1200">
                <a:solidFill>
                  <a:srgbClr val="002776"/>
                </a:solidFill>
                <a:latin typeface="+mn-lt"/>
                <a:ea typeface="+mn-ea"/>
                <a:cs typeface="+mn-cs"/>
              </a:defRPr>
            </a:lvl1pPr>
          </a:lstStyle>
          <a:p>
            <a:pPr>
              <a:defRPr/>
            </a:pPr>
            <a:endParaRPr lang="en-IN"/>
          </a:p>
        </p:txBody>
      </p:sp>
    </p:spTree>
    <p:extLst>
      <p:ext uri="{BB962C8B-B14F-4D97-AF65-F5344CB8AC3E}">
        <p14:creationId xmlns:p14="http://schemas.microsoft.com/office/powerpoint/2010/main" val="42371823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2" name="Content Placeholder 6" descr="DHS Logo.png">
            <a:extLst>
              <a:ext uri="{FF2B5EF4-FFF2-40B4-BE49-F238E27FC236}">
                <a16:creationId xmlns:a16="http://schemas.microsoft.com/office/drawing/2014/main" id="{72515FE3-380C-CFAC-3287-338D4D87E3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925" y="2303463"/>
            <a:ext cx="362743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0AFFD7E-B5D6-6845-5D8E-EC2246B86C22}"/>
              </a:ext>
            </a:extLst>
          </p:cNvPr>
          <p:cNvSpPr>
            <a:spLocks noChangeArrowheads="1"/>
          </p:cNvSpPr>
          <p:nvPr/>
        </p:nvSpPr>
        <p:spPr bwMode="auto">
          <a:xfrm>
            <a:off x="415925" y="3927475"/>
            <a:ext cx="8418513" cy="1025525"/>
          </a:xfrm>
          <a:prstGeom prst="rect">
            <a:avLst/>
          </a:prstGeom>
          <a:noFill/>
          <a:ln>
            <a:noFill/>
          </a:ln>
        </p:spPr>
        <p:txBody>
          <a:bodyPr lIns="0" tIns="0" rIns="0" bIns="0">
            <a:spAutoFit/>
          </a:bodyPr>
          <a:lstStyle>
            <a:lvl1pPr eaLnBrk="0" hangingPunct="0">
              <a:defRPr>
                <a:solidFill>
                  <a:schemeClr val="tx1"/>
                </a:solidFill>
                <a:latin typeface="Calibri" panose="020F0502020204030204" pitchFamily="34" charset="0"/>
                <a:cs typeface="Arial" panose="020B0604020202020204" pitchFamily="34" charset="0"/>
              </a:defRPr>
            </a:lvl1pPr>
            <a:lvl2pPr eaLnBrk="0" hangingPunct="0">
              <a:defRPr>
                <a:solidFill>
                  <a:schemeClr val="tx1"/>
                </a:solidFill>
                <a:latin typeface="Calibri" panose="020F0502020204030204" pitchFamily="34" charset="0"/>
                <a:cs typeface="Arial" panose="020B0604020202020204" pitchFamily="34" charset="0"/>
              </a:defRPr>
            </a:lvl2pPr>
            <a:lvl3pPr eaLnBrk="0" hangingPunct="0">
              <a:defRPr>
                <a:solidFill>
                  <a:schemeClr val="tx1"/>
                </a:solidFill>
                <a:latin typeface="Calibri" panose="020F0502020204030204" pitchFamily="34" charset="0"/>
                <a:cs typeface="Arial" panose="020B0604020202020204" pitchFamily="34" charset="0"/>
              </a:defRPr>
            </a:lvl3pPr>
            <a:lvl4pPr eaLnBrk="0" hangingPunct="0">
              <a:defRPr>
                <a:solidFill>
                  <a:schemeClr val="tx1"/>
                </a:solidFill>
                <a:latin typeface="Calibri" panose="020F0502020204030204" pitchFamily="34" charset="0"/>
                <a:cs typeface="Arial" panose="020B0604020202020204" pitchFamily="34" charset="0"/>
              </a:defRPr>
            </a:lvl4pPr>
            <a:lvl5pPr eaLnBrk="0" hangingPunct="0">
              <a:defRPr>
                <a:solidFill>
                  <a:schemeClr val="tx1"/>
                </a:solidFill>
                <a:latin typeface="Calibri" panose="020F0502020204030204" pitchFamily="34" charset="0"/>
                <a:cs typeface="Arial" panose="020B0604020202020204" pitchFamily="34" charset="0"/>
              </a:defRPr>
            </a:lvl5pPr>
            <a:lvl6pPr marL="22844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14400"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and the information contained herein prepared by Deloitte Haskins &amp; Sells (DHS) is intended to provide general information on a particular subject or subjects and is not an exhaustive treatment of such subject(s) and accordingly is not intended to constitute professional advice or services. The information is not intended to be relied upon as the sole basis for any decision which may affect you or your business. Before making any decision or taking any action that might affect your personal finances or business, you should consult a qualified professional adviser. </a:t>
            </a:r>
          </a:p>
          <a:p>
            <a:pPr defTabSz="914400"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This material is intended only for the use of the entity/person to whom it is addressed and the others authorized to receive it on their behalf. None of DHS or its affiliates shall be responsible for any loss whatsoever sustained by any person who relies on this material. The recipient is strictly prohibited from further circulation of this material</a:t>
            </a:r>
          </a:p>
          <a:p>
            <a:pPr defTabSz="914400" eaLnBrk="1" hangingPunct="1">
              <a:lnSpc>
                <a:spcPts val="963"/>
              </a:lnSpc>
              <a:spcBef>
                <a:spcPts val="475"/>
              </a:spcBef>
              <a:spcAft>
                <a:spcPts val="475"/>
              </a:spcAft>
              <a:defRPr/>
            </a:pPr>
            <a:r>
              <a:rPr lang="en-US" altLang="en-US" sz="700">
                <a:solidFill>
                  <a:srgbClr val="002776"/>
                </a:solidFill>
                <a:latin typeface="Arial" panose="020B0604020202020204" pitchFamily="34" charset="0"/>
              </a:rPr>
              <a:t>©2011 Deloitte Haskins &amp; Sells</a:t>
            </a:r>
          </a:p>
        </p:txBody>
      </p:sp>
    </p:spTree>
    <p:extLst>
      <p:ext uri="{BB962C8B-B14F-4D97-AF65-F5344CB8AC3E}">
        <p14:creationId xmlns:p14="http://schemas.microsoft.com/office/powerpoint/2010/main" val="41326965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FE7C9DD-98DF-418D-2E67-4C79B0622D16}"/>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06DC49D-9BE2-EE70-5E88-2B365D3ACEF5}"/>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BC7F58E-AE57-1795-27A0-DF8F7DE44871}"/>
              </a:ext>
            </a:extLst>
          </p:cNvPr>
          <p:cNvSpPr>
            <a:spLocks noGrp="1"/>
          </p:cNvSpPr>
          <p:nvPr>
            <p:ph type="dt" sz="half" idx="2"/>
          </p:nvPr>
        </p:nvSpPr>
        <p:spPr>
          <a:xfrm>
            <a:off x="457200" y="4767263"/>
            <a:ext cx="2133600" cy="274637"/>
          </a:xfrm>
          <a:prstGeom prst="rect">
            <a:avLst/>
          </a:prstGeom>
        </p:spPr>
        <p:txBody>
          <a:bodyPr vert="horz" lIns="91420" tIns="45709" rIns="91420" bIns="45709" rtlCol="0" anchor="ctr"/>
          <a:lstStyle>
            <a:lvl1pPr algn="l" defTabSz="457096"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5" name="Footer Placeholder 4">
            <a:extLst>
              <a:ext uri="{FF2B5EF4-FFF2-40B4-BE49-F238E27FC236}">
                <a16:creationId xmlns:a16="http://schemas.microsoft.com/office/drawing/2014/main" id="{C099B798-8C8F-2DF2-74DF-CA33C84A57D7}"/>
              </a:ext>
            </a:extLst>
          </p:cNvPr>
          <p:cNvSpPr>
            <a:spLocks noGrp="1"/>
          </p:cNvSpPr>
          <p:nvPr>
            <p:ph type="ftr" sz="quarter" idx="3"/>
          </p:nvPr>
        </p:nvSpPr>
        <p:spPr>
          <a:xfrm>
            <a:off x="3124200" y="4767263"/>
            <a:ext cx="2895600" cy="274637"/>
          </a:xfrm>
          <a:prstGeom prst="rect">
            <a:avLst/>
          </a:prstGeom>
        </p:spPr>
        <p:txBody>
          <a:bodyPr vert="horz" lIns="91420" tIns="45709" rIns="91420" bIns="45709" rtlCol="0" anchor="ctr"/>
          <a:lstStyle>
            <a:lvl1pPr algn="ctr" defTabSz="457096"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CCCB9754-12F1-4A85-CEA0-EB53A848B6DB}"/>
              </a:ext>
            </a:extLst>
          </p:cNvPr>
          <p:cNvSpPr>
            <a:spLocks noGrp="1"/>
          </p:cNvSpPr>
          <p:nvPr>
            <p:ph type="sldNum" sz="quarter" idx="4"/>
          </p:nvPr>
        </p:nvSpPr>
        <p:spPr>
          <a:xfrm>
            <a:off x="6553200" y="4767263"/>
            <a:ext cx="2133600" cy="274637"/>
          </a:xfrm>
          <a:prstGeom prst="rect">
            <a:avLst/>
          </a:prstGeom>
        </p:spPr>
        <p:txBody>
          <a:bodyPr vert="horz" wrap="square" lIns="91420" tIns="45709" rIns="91420" bIns="45709" numCol="1" anchor="ctr" anchorCtr="0" compatLnSpc="1">
            <a:prstTxWarp prst="textNoShape">
              <a:avLst/>
            </a:prstTxWarp>
          </a:bodyPr>
          <a:lstStyle>
            <a:lvl1pPr algn="r" eaLnBrk="1" hangingPunct="1">
              <a:defRPr sz="1200">
                <a:solidFill>
                  <a:srgbClr val="898989"/>
                </a:solidFill>
              </a:defRPr>
            </a:lvl1pPr>
          </a:lstStyle>
          <a:p>
            <a:fld id="{5C96362F-6B76-4F1F-9241-6E2C1977AE8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846" r:id="rId1"/>
    <p:sldLayoutId id="2147484847" r:id="rId2"/>
    <p:sldLayoutId id="2147484848" r:id="rId3"/>
    <p:sldLayoutId id="2147484849" r:id="rId4"/>
    <p:sldLayoutId id="2147484878" r:id="rId5"/>
    <p:sldLayoutId id="2147484879" r:id="rId6"/>
  </p:sldLayoutIdLst>
  <p:hf hdr="0" ftr="0" dt="0"/>
  <p:txStyles>
    <p:title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defTabSz="4556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028" indent="-228548" algn="l" defTabSz="457096" rtl="0" eaLnBrk="1" latinLnBrk="0" hangingPunct="1">
        <a:spcBef>
          <a:spcPct val="20000"/>
        </a:spcBef>
        <a:buFont typeface="Arial"/>
        <a:buChar char="•"/>
        <a:defRPr sz="2000" kern="1200">
          <a:solidFill>
            <a:schemeClr val="tx1"/>
          </a:solidFill>
          <a:latin typeface="+mn-lt"/>
          <a:ea typeface="+mn-ea"/>
          <a:cs typeface="+mn-cs"/>
        </a:defRPr>
      </a:lvl6pPr>
      <a:lvl7pPr marL="2971124" indent="-228548" algn="l" defTabSz="457096" rtl="0" eaLnBrk="1" latinLnBrk="0" hangingPunct="1">
        <a:spcBef>
          <a:spcPct val="20000"/>
        </a:spcBef>
        <a:buFont typeface="Arial"/>
        <a:buChar char="•"/>
        <a:defRPr sz="2000" kern="1200">
          <a:solidFill>
            <a:schemeClr val="tx1"/>
          </a:solidFill>
          <a:latin typeface="+mn-lt"/>
          <a:ea typeface="+mn-ea"/>
          <a:cs typeface="+mn-cs"/>
        </a:defRPr>
      </a:lvl7pPr>
      <a:lvl8pPr marL="3428220" indent="-228548" algn="l" defTabSz="457096" rtl="0" eaLnBrk="1" latinLnBrk="0" hangingPunct="1">
        <a:spcBef>
          <a:spcPct val="20000"/>
        </a:spcBef>
        <a:buFont typeface="Arial"/>
        <a:buChar char="•"/>
        <a:defRPr sz="2000" kern="1200">
          <a:solidFill>
            <a:schemeClr val="tx1"/>
          </a:solidFill>
          <a:latin typeface="+mn-lt"/>
          <a:ea typeface="+mn-ea"/>
          <a:cs typeface="+mn-cs"/>
        </a:defRPr>
      </a:lvl8pPr>
      <a:lvl9pPr marL="3885316" indent="-228548" algn="l" defTabSz="45709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96" rtl="0" eaLnBrk="1" latinLnBrk="0" hangingPunct="1">
        <a:defRPr sz="1800" kern="1200">
          <a:solidFill>
            <a:schemeClr val="tx1"/>
          </a:solidFill>
          <a:latin typeface="+mn-lt"/>
          <a:ea typeface="+mn-ea"/>
          <a:cs typeface="+mn-cs"/>
        </a:defRPr>
      </a:lvl1pPr>
      <a:lvl2pPr marL="457096" algn="l" defTabSz="457096" rtl="0" eaLnBrk="1" latinLnBrk="0" hangingPunct="1">
        <a:defRPr sz="1800" kern="1200">
          <a:solidFill>
            <a:schemeClr val="tx1"/>
          </a:solidFill>
          <a:latin typeface="+mn-lt"/>
          <a:ea typeface="+mn-ea"/>
          <a:cs typeface="+mn-cs"/>
        </a:defRPr>
      </a:lvl2pPr>
      <a:lvl3pPr marL="914192" algn="l" defTabSz="457096" rtl="0" eaLnBrk="1" latinLnBrk="0" hangingPunct="1">
        <a:defRPr sz="1800" kern="1200">
          <a:solidFill>
            <a:schemeClr val="tx1"/>
          </a:solidFill>
          <a:latin typeface="+mn-lt"/>
          <a:ea typeface="+mn-ea"/>
          <a:cs typeface="+mn-cs"/>
        </a:defRPr>
      </a:lvl3pPr>
      <a:lvl4pPr marL="1371288" algn="l" defTabSz="457096" rtl="0" eaLnBrk="1" latinLnBrk="0" hangingPunct="1">
        <a:defRPr sz="1800" kern="1200">
          <a:solidFill>
            <a:schemeClr val="tx1"/>
          </a:solidFill>
          <a:latin typeface="+mn-lt"/>
          <a:ea typeface="+mn-ea"/>
          <a:cs typeface="+mn-cs"/>
        </a:defRPr>
      </a:lvl4pPr>
      <a:lvl5pPr marL="1828384" algn="l" defTabSz="457096" rtl="0" eaLnBrk="1" latinLnBrk="0" hangingPunct="1">
        <a:defRPr sz="1800" kern="1200">
          <a:solidFill>
            <a:schemeClr val="tx1"/>
          </a:solidFill>
          <a:latin typeface="+mn-lt"/>
          <a:ea typeface="+mn-ea"/>
          <a:cs typeface="+mn-cs"/>
        </a:defRPr>
      </a:lvl5pPr>
      <a:lvl6pPr marL="2285480" algn="l" defTabSz="457096" rtl="0" eaLnBrk="1" latinLnBrk="0" hangingPunct="1">
        <a:defRPr sz="1800" kern="1200">
          <a:solidFill>
            <a:schemeClr val="tx1"/>
          </a:solidFill>
          <a:latin typeface="+mn-lt"/>
          <a:ea typeface="+mn-ea"/>
          <a:cs typeface="+mn-cs"/>
        </a:defRPr>
      </a:lvl6pPr>
      <a:lvl7pPr marL="2742576" algn="l" defTabSz="457096" rtl="0" eaLnBrk="1" latinLnBrk="0" hangingPunct="1">
        <a:defRPr sz="1800" kern="1200">
          <a:solidFill>
            <a:schemeClr val="tx1"/>
          </a:solidFill>
          <a:latin typeface="+mn-lt"/>
          <a:ea typeface="+mn-ea"/>
          <a:cs typeface="+mn-cs"/>
        </a:defRPr>
      </a:lvl7pPr>
      <a:lvl8pPr marL="3199672" algn="l" defTabSz="457096" rtl="0" eaLnBrk="1" latinLnBrk="0" hangingPunct="1">
        <a:defRPr sz="1800" kern="1200">
          <a:solidFill>
            <a:schemeClr val="tx1"/>
          </a:solidFill>
          <a:latin typeface="+mn-lt"/>
          <a:ea typeface="+mn-ea"/>
          <a:cs typeface="+mn-cs"/>
        </a:defRPr>
      </a:lvl8pPr>
      <a:lvl9pPr marL="3656768" algn="l" defTabSz="45709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8D3D0B22-9B0A-18A3-6D92-E6F129E29082}"/>
              </a:ext>
            </a:extLst>
          </p:cNvPr>
          <p:cNvSpPr>
            <a:spLocks noGrp="1"/>
          </p:cNvSpPr>
          <p:nvPr>
            <p:ph type="title"/>
          </p:nvPr>
        </p:nvSpPr>
        <p:spPr bwMode="auto">
          <a:xfrm>
            <a:off x="415925" y="269875"/>
            <a:ext cx="83677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8A055746-6750-C719-1B72-671CE7999611}"/>
              </a:ext>
            </a:extLst>
          </p:cNvPr>
          <p:cNvSpPr>
            <a:spLocks noGrp="1"/>
          </p:cNvSpPr>
          <p:nvPr>
            <p:ph type="body" idx="1"/>
          </p:nvPr>
        </p:nvSpPr>
        <p:spPr bwMode="auto">
          <a:xfrm>
            <a:off x="415925" y="877888"/>
            <a:ext cx="8367713"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7" name="Slide Number Placeholder 5">
            <a:extLst>
              <a:ext uri="{FF2B5EF4-FFF2-40B4-BE49-F238E27FC236}">
                <a16:creationId xmlns:a16="http://schemas.microsoft.com/office/drawing/2014/main" id="{9D345731-56F9-B718-C496-A45AB948DEF4}"/>
              </a:ext>
            </a:extLst>
          </p:cNvPr>
          <p:cNvSpPr>
            <a:spLocks noGrp="1"/>
          </p:cNvSpPr>
          <p:nvPr>
            <p:ph type="sldNum" sz="quarter" idx="4"/>
          </p:nvPr>
        </p:nvSpPr>
        <p:spPr>
          <a:xfrm>
            <a:off x="427038" y="4937125"/>
            <a:ext cx="258762" cy="92075"/>
          </a:xfrm>
          <a:prstGeom prst="rect">
            <a:avLst/>
          </a:prstGeom>
        </p:spPr>
        <p:txBody>
          <a:bodyPr vert="horz" wrap="square" lIns="0" tIns="0" rIns="0" bIns="0" numCol="1" anchor="ctr" anchorCtr="0" compatLnSpc="1">
            <a:prstTxWarp prst="textNoShape">
              <a:avLst/>
            </a:prstTxWarp>
            <a:noAutofit/>
          </a:bodyPr>
          <a:lstStyle>
            <a:lvl1pPr eaLnBrk="1" hangingPunct="1">
              <a:defRPr sz="800">
                <a:solidFill>
                  <a:srgbClr val="002776"/>
                </a:solidFill>
                <a:latin typeface="Arial" panose="020B0604020202020204" pitchFamily="34" charset="0"/>
              </a:defRPr>
            </a:lvl1pPr>
          </a:lstStyle>
          <a:p>
            <a:fld id="{EA0B7F5F-7BED-44E5-B018-6C1B038AFBF5}" type="slidenum">
              <a:rPr lang="en-GB" altLang="en-US"/>
              <a:pPr/>
              <a:t>‹#›</a:t>
            </a:fld>
            <a:endParaRPr lang="en-GB" altLang="en-US"/>
          </a:p>
        </p:txBody>
      </p:sp>
      <p:sp>
        <p:nvSpPr>
          <p:cNvPr id="8" name="Footer Placeholder 10">
            <a:extLst>
              <a:ext uri="{FF2B5EF4-FFF2-40B4-BE49-F238E27FC236}">
                <a16:creationId xmlns:a16="http://schemas.microsoft.com/office/drawing/2014/main" id="{6CDDC2CE-6742-C4E7-E157-52EDEC3B69C5}"/>
              </a:ext>
            </a:extLst>
          </p:cNvPr>
          <p:cNvSpPr>
            <a:spLocks noGrp="1"/>
          </p:cNvSpPr>
          <p:nvPr>
            <p:ph type="ftr" sz="quarter" idx="3"/>
          </p:nvPr>
        </p:nvSpPr>
        <p:spPr>
          <a:xfrm>
            <a:off x="787400" y="4937125"/>
            <a:ext cx="2784475" cy="92075"/>
          </a:xfrm>
          <a:prstGeom prst="rect">
            <a:avLst/>
          </a:prstGeom>
        </p:spPr>
        <p:txBody>
          <a:bodyPr vert="horz" wrap="square" lIns="73231" tIns="36616" rIns="73231" bIns="36616" numCol="1" anchor="ctr" anchorCtr="0" compatLnSpc="1">
            <a:prstTxWarp prst="textNoShape">
              <a:avLst/>
            </a:prstTxWarp>
          </a:bodyPr>
          <a:lstStyle>
            <a:lvl1pPr eaLnBrk="1" hangingPunct="1">
              <a:defRPr sz="800">
                <a:solidFill>
                  <a:srgbClr val="002776"/>
                </a:solidFill>
                <a:latin typeface="Arial" pitchFamily="34" charset="0"/>
              </a:defRPr>
            </a:lvl1pPr>
          </a:lstStyle>
          <a:p>
            <a:pPr>
              <a:defRPr/>
            </a:pPr>
            <a:endParaRPr lang="en-IN"/>
          </a:p>
        </p:txBody>
      </p:sp>
      <p:sp>
        <p:nvSpPr>
          <p:cNvPr id="2054" name="Rectangle 16">
            <a:extLst>
              <a:ext uri="{FF2B5EF4-FFF2-40B4-BE49-F238E27FC236}">
                <a16:creationId xmlns:a16="http://schemas.microsoft.com/office/drawing/2014/main" id="{B649749B-5499-6735-C163-FCBF608783BC}"/>
              </a:ext>
            </a:extLst>
          </p:cNvPr>
          <p:cNvSpPr>
            <a:spLocks noChangeArrowheads="1"/>
          </p:cNvSpPr>
          <p:nvPr/>
        </p:nvSpPr>
        <p:spPr bwMode="auto">
          <a:xfrm>
            <a:off x="0" y="0"/>
            <a:ext cx="7410450" cy="352425"/>
          </a:xfrm>
          <a:prstGeom prst="rect">
            <a:avLst/>
          </a:prstGeom>
          <a:solidFill>
            <a:srgbClr val="336699"/>
          </a:solidFill>
          <a:ln>
            <a:noFill/>
          </a:ln>
        </p:spPr>
        <p:txBody>
          <a:bodyPr wrap="none" lIns="73231" tIns="36616" rIns="73231" bIns="36616" anchor="ctr"/>
          <a:lstStyle>
            <a:lvl1pPr defTabSz="912813" eaLnBrk="0" hangingPunct="0">
              <a:defRPr>
                <a:solidFill>
                  <a:schemeClr val="tx1"/>
                </a:solidFill>
                <a:latin typeface="Calibri" panose="020F0502020204030204" pitchFamily="34" charset="0"/>
                <a:cs typeface="Arial" panose="020B0604020202020204" pitchFamily="34" charset="0"/>
              </a:defRPr>
            </a:lvl1pPr>
            <a:lvl2pPr defTabSz="912813" eaLnBrk="0" hangingPunct="0">
              <a:defRPr>
                <a:solidFill>
                  <a:schemeClr val="tx1"/>
                </a:solidFill>
                <a:latin typeface="Calibri" panose="020F0502020204030204" pitchFamily="34" charset="0"/>
                <a:cs typeface="Arial" panose="020B0604020202020204" pitchFamily="34" charset="0"/>
              </a:defRPr>
            </a:lvl2pPr>
            <a:lvl3pPr defTabSz="912813" eaLnBrk="0" hangingPunct="0">
              <a:defRPr>
                <a:solidFill>
                  <a:schemeClr val="tx1"/>
                </a:solidFill>
                <a:latin typeface="Calibri" panose="020F0502020204030204" pitchFamily="34" charset="0"/>
                <a:cs typeface="Arial" panose="020B0604020202020204" pitchFamily="34" charset="0"/>
              </a:defRPr>
            </a:lvl3pPr>
            <a:lvl4pPr defTabSz="912813" eaLnBrk="0" hangingPunct="0">
              <a:defRPr>
                <a:solidFill>
                  <a:schemeClr val="tx1"/>
                </a:solidFill>
                <a:latin typeface="Calibri" panose="020F0502020204030204" pitchFamily="34" charset="0"/>
                <a:cs typeface="Arial" panose="020B0604020202020204" pitchFamily="34" charset="0"/>
              </a:defRPr>
            </a:lvl4pPr>
            <a:lvl5pPr defTabSz="912813" eaLnBrk="0" hangingPunct="0">
              <a:defRPr>
                <a:solidFill>
                  <a:schemeClr val="tx1"/>
                </a:solidFill>
                <a:latin typeface="Calibri" panose="020F0502020204030204" pitchFamily="34" charset="0"/>
                <a:cs typeface="Arial" panose="020B0604020202020204" pitchFamily="34" charset="0"/>
              </a:defRPr>
            </a:lvl5pPr>
            <a:lvl6pPr marL="22844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endParaRPr lang="en-US" altLang="en-US" sz="1600" b="1">
              <a:solidFill>
                <a:srgbClr val="000000"/>
              </a:solidFill>
              <a:latin typeface="Arial" panose="020B0604020202020204" pitchFamily="34" charset="0"/>
            </a:endParaRPr>
          </a:p>
        </p:txBody>
      </p:sp>
      <p:sp>
        <p:nvSpPr>
          <p:cNvPr id="2055" name="Rectangle 12">
            <a:extLst>
              <a:ext uri="{FF2B5EF4-FFF2-40B4-BE49-F238E27FC236}">
                <a16:creationId xmlns:a16="http://schemas.microsoft.com/office/drawing/2014/main" id="{DA9861AE-99DF-1589-407C-232ED996A190}"/>
              </a:ext>
            </a:extLst>
          </p:cNvPr>
          <p:cNvSpPr>
            <a:spLocks noChangeArrowheads="1"/>
          </p:cNvSpPr>
          <p:nvPr/>
        </p:nvSpPr>
        <p:spPr bwMode="auto">
          <a:xfrm>
            <a:off x="0" y="4984750"/>
            <a:ext cx="9144000" cy="158750"/>
          </a:xfrm>
          <a:prstGeom prst="rect">
            <a:avLst/>
          </a:prstGeom>
          <a:solidFill>
            <a:srgbClr val="336699"/>
          </a:solidFill>
          <a:ln>
            <a:noFill/>
          </a:ln>
        </p:spPr>
        <p:txBody>
          <a:bodyPr wrap="none" lIns="73231" tIns="36616" rIns="73231" bIns="36616" anchor="ctr"/>
          <a:lstStyle>
            <a:lvl1pPr defTabSz="912813" eaLnBrk="0" hangingPunct="0">
              <a:defRPr>
                <a:solidFill>
                  <a:schemeClr val="tx1"/>
                </a:solidFill>
                <a:latin typeface="Calibri" panose="020F0502020204030204" pitchFamily="34" charset="0"/>
                <a:cs typeface="Arial" panose="020B0604020202020204" pitchFamily="34" charset="0"/>
              </a:defRPr>
            </a:lvl1pPr>
            <a:lvl2pPr defTabSz="912813" eaLnBrk="0" hangingPunct="0">
              <a:defRPr>
                <a:solidFill>
                  <a:schemeClr val="tx1"/>
                </a:solidFill>
                <a:latin typeface="Calibri" panose="020F0502020204030204" pitchFamily="34" charset="0"/>
                <a:cs typeface="Arial" panose="020B0604020202020204" pitchFamily="34" charset="0"/>
              </a:defRPr>
            </a:lvl2pPr>
            <a:lvl3pPr defTabSz="912813" eaLnBrk="0" hangingPunct="0">
              <a:defRPr>
                <a:solidFill>
                  <a:schemeClr val="tx1"/>
                </a:solidFill>
                <a:latin typeface="Calibri" panose="020F0502020204030204" pitchFamily="34" charset="0"/>
                <a:cs typeface="Arial" panose="020B0604020202020204" pitchFamily="34" charset="0"/>
              </a:defRPr>
            </a:lvl3pPr>
            <a:lvl4pPr defTabSz="912813" eaLnBrk="0" hangingPunct="0">
              <a:defRPr>
                <a:solidFill>
                  <a:schemeClr val="tx1"/>
                </a:solidFill>
                <a:latin typeface="Calibri" panose="020F0502020204030204" pitchFamily="34" charset="0"/>
                <a:cs typeface="Arial" panose="020B0604020202020204" pitchFamily="34" charset="0"/>
              </a:defRPr>
            </a:lvl4pPr>
            <a:lvl5pPr defTabSz="912813" eaLnBrk="0" hangingPunct="0">
              <a:defRPr>
                <a:solidFill>
                  <a:schemeClr val="tx1"/>
                </a:solidFill>
                <a:latin typeface="Calibri" panose="020F0502020204030204" pitchFamily="34" charset="0"/>
                <a:cs typeface="Arial" panose="020B0604020202020204" pitchFamily="34" charset="0"/>
              </a:defRPr>
            </a:lvl5pPr>
            <a:lvl6pPr marL="22844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endParaRPr lang="en-US" altLang="en-US" sz="1600" b="1">
              <a:solidFill>
                <a:srgbClr val="000000"/>
              </a:solidFill>
              <a:latin typeface="Arial" panose="020B0604020202020204" pitchFamily="34" charset="0"/>
            </a:endParaRPr>
          </a:p>
        </p:txBody>
      </p:sp>
      <p:pic>
        <p:nvPicPr>
          <p:cNvPr id="2056" name="Picture 12" descr="D:\June 2015\Imp Material\Vedanta Logo.jpg">
            <a:extLst>
              <a:ext uri="{FF2B5EF4-FFF2-40B4-BE49-F238E27FC236}">
                <a16:creationId xmlns:a16="http://schemas.microsoft.com/office/drawing/2014/main" id="{01DD8A4A-1F5F-A163-44E2-57C647FCEA3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34263" y="-20638"/>
            <a:ext cx="16573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 id="2147484861" r:id="rId12"/>
  </p:sldLayoutIdLst>
  <p:hf hdr="0" ftr="0" dt="0"/>
  <p:txStyles>
    <p:titleStyle>
      <a:lvl1pPr algn="l" rtl="0" eaLnBrk="0" fontAlgn="base" hangingPunct="0">
        <a:spcBef>
          <a:spcPct val="0"/>
        </a:spcBef>
        <a:spcAft>
          <a:spcPct val="0"/>
        </a:spcAft>
        <a:defRPr sz="2100" b="1" kern="1200">
          <a:solidFill>
            <a:schemeClr val="accent1"/>
          </a:solidFill>
          <a:latin typeface="+mn-lt"/>
          <a:ea typeface="+mj-ea"/>
          <a:cs typeface="+mj-cs"/>
        </a:defRPr>
      </a:lvl1pPr>
      <a:lvl2pPr algn="l" rtl="0" eaLnBrk="0" fontAlgn="base" hangingPunct="0">
        <a:spcBef>
          <a:spcPct val="0"/>
        </a:spcBef>
        <a:spcAft>
          <a:spcPct val="0"/>
        </a:spcAft>
        <a:defRPr sz="2100" b="1">
          <a:solidFill>
            <a:schemeClr val="accent1"/>
          </a:solidFill>
          <a:latin typeface="Arial" charset="0"/>
        </a:defRPr>
      </a:lvl2pPr>
      <a:lvl3pPr algn="l" rtl="0" eaLnBrk="0" fontAlgn="base" hangingPunct="0">
        <a:spcBef>
          <a:spcPct val="0"/>
        </a:spcBef>
        <a:spcAft>
          <a:spcPct val="0"/>
        </a:spcAft>
        <a:defRPr sz="2100" b="1">
          <a:solidFill>
            <a:schemeClr val="accent1"/>
          </a:solidFill>
          <a:latin typeface="Arial" charset="0"/>
        </a:defRPr>
      </a:lvl3pPr>
      <a:lvl4pPr algn="l" rtl="0" eaLnBrk="0" fontAlgn="base" hangingPunct="0">
        <a:spcBef>
          <a:spcPct val="0"/>
        </a:spcBef>
        <a:spcAft>
          <a:spcPct val="0"/>
        </a:spcAft>
        <a:defRPr sz="2100" b="1">
          <a:solidFill>
            <a:schemeClr val="accent1"/>
          </a:solidFill>
          <a:latin typeface="Arial" charset="0"/>
        </a:defRPr>
      </a:lvl4pPr>
      <a:lvl5pPr algn="l" rtl="0" eaLnBrk="0" fontAlgn="base" hangingPunct="0">
        <a:spcBef>
          <a:spcPct val="0"/>
        </a:spcBef>
        <a:spcAft>
          <a:spcPct val="0"/>
        </a:spcAft>
        <a:defRPr sz="2100" b="1">
          <a:solidFill>
            <a:schemeClr val="accent1"/>
          </a:solidFill>
          <a:latin typeface="Arial" charset="0"/>
        </a:defRPr>
      </a:lvl5pPr>
      <a:lvl6pPr marL="408044" algn="l" rtl="0" fontAlgn="base">
        <a:spcBef>
          <a:spcPct val="0"/>
        </a:spcBef>
        <a:spcAft>
          <a:spcPct val="0"/>
        </a:spcAft>
        <a:defRPr sz="2100" b="1">
          <a:solidFill>
            <a:schemeClr val="accent1"/>
          </a:solidFill>
          <a:latin typeface="Arial" charset="0"/>
        </a:defRPr>
      </a:lvl6pPr>
      <a:lvl7pPr marL="816085" algn="l" rtl="0" fontAlgn="base">
        <a:spcBef>
          <a:spcPct val="0"/>
        </a:spcBef>
        <a:spcAft>
          <a:spcPct val="0"/>
        </a:spcAft>
        <a:defRPr sz="2100" b="1">
          <a:solidFill>
            <a:schemeClr val="accent1"/>
          </a:solidFill>
          <a:latin typeface="Arial" charset="0"/>
        </a:defRPr>
      </a:lvl7pPr>
      <a:lvl8pPr marL="1224129" algn="l" rtl="0" fontAlgn="base">
        <a:spcBef>
          <a:spcPct val="0"/>
        </a:spcBef>
        <a:spcAft>
          <a:spcPct val="0"/>
        </a:spcAft>
        <a:defRPr sz="2100" b="1">
          <a:solidFill>
            <a:schemeClr val="accent1"/>
          </a:solidFill>
          <a:latin typeface="Arial" charset="0"/>
        </a:defRPr>
      </a:lvl8pPr>
      <a:lvl9pPr marL="1632173" algn="l" rtl="0" fontAlgn="base">
        <a:spcBef>
          <a:spcPct val="0"/>
        </a:spcBef>
        <a:spcAft>
          <a:spcPct val="0"/>
        </a:spcAft>
        <a:defRPr sz="2100" b="1">
          <a:solidFill>
            <a:schemeClr val="accent1"/>
          </a:solidFill>
          <a:latin typeface="Arial" charset="0"/>
        </a:defRPr>
      </a:lvl9pPr>
    </p:titleStyle>
    <p:bodyStyle>
      <a:lvl1pPr marL="304800" indent="-304800" algn="l" rtl="0" eaLnBrk="0" fontAlgn="base" hangingPunct="0">
        <a:spcBef>
          <a:spcPct val="0"/>
        </a:spcBef>
        <a:spcAft>
          <a:spcPts val="263"/>
        </a:spcAft>
        <a:buFont typeface="Arial" panose="020B0604020202020204" pitchFamily="34" charset="0"/>
        <a:defRPr lang="en-US" kern="1200" dirty="0">
          <a:solidFill>
            <a:schemeClr val="accent1"/>
          </a:solidFill>
          <a:latin typeface="+mn-lt"/>
          <a:ea typeface="+mj-ea"/>
          <a:cs typeface="+mj-cs"/>
        </a:defRPr>
      </a:lvl1pPr>
      <a:lvl2pPr marL="161925" indent="-161925" algn="l" rtl="0" eaLnBrk="0" fontAlgn="base" hangingPunct="0">
        <a:spcBef>
          <a:spcPct val="0"/>
        </a:spcBef>
        <a:spcAft>
          <a:spcPts val="263"/>
        </a:spcAft>
        <a:buFont typeface="Arial" panose="020B0604020202020204" pitchFamily="34" charset="0"/>
        <a:buChar char="•"/>
        <a:defRPr lang="en-US" kern="1200" dirty="0">
          <a:solidFill>
            <a:schemeClr val="accent1"/>
          </a:solidFill>
          <a:latin typeface="+mn-lt"/>
          <a:ea typeface="+mj-ea"/>
          <a:cs typeface="+mj-cs"/>
        </a:defRPr>
      </a:lvl2pPr>
      <a:lvl3pPr marL="317500" indent="-155575" algn="l" rtl="0" eaLnBrk="0" fontAlgn="base" hangingPunct="0">
        <a:spcBef>
          <a:spcPct val="0"/>
        </a:spcBef>
        <a:spcAft>
          <a:spcPts val="263"/>
        </a:spcAft>
        <a:buFont typeface="Arial" panose="020B0604020202020204" pitchFamily="34" charset="0"/>
        <a:buChar char="‒"/>
        <a:defRPr lang="en-US" kern="1200" dirty="0">
          <a:solidFill>
            <a:schemeClr val="accent1"/>
          </a:solidFill>
          <a:latin typeface="+mn-lt"/>
          <a:ea typeface="+mj-ea"/>
          <a:cs typeface="+mj-cs"/>
        </a:defRPr>
      </a:lvl3pPr>
      <a:lvl4pPr marL="481013" indent="-161925" algn="l" rtl="0" eaLnBrk="0" fontAlgn="base" hangingPunct="0">
        <a:spcBef>
          <a:spcPct val="0"/>
        </a:spcBef>
        <a:spcAft>
          <a:spcPts val="263"/>
        </a:spcAft>
        <a:buFont typeface="Arial" panose="020B0604020202020204" pitchFamily="34" charset="0"/>
        <a:buChar char="•"/>
        <a:defRPr lang="en-US" sz="1400" kern="1200" dirty="0">
          <a:solidFill>
            <a:schemeClr val="accent1"/>
          </a:solidFill>
          <a:latin typeface="+mn-lt"/>
          <a:ea typeface="+mj-ea"/>
          <a:cs typeface="+mj-cs"/>
        </a:defRPr>
      </a:lvl4pPr>
      <a:lvl5pPr marL="635000" indent="-153988" algn="l" rtl="0" eaLnBrk="0" fontAlgn="base" hangingPunct="0">
        <a:spcBef>
          <a:spcPct val="0"/>
        </a:spcBef>
        <a:spcAft>
          <a:spcPts val="263"/>
        </a:spcAft>
        <a:buFont typeface="Arial" panose="020B0604020202020204" pitchFamily="34" charset="0"/>
        <a:buChar char="‒"/>
        <a:defRPr lang="en-GB" sz="1400" kern="1200" dirty="0">
          <a:solidFill>
            <a:schemeClr val="accent1"/>
          </a:solidFill>
          <a:latin typeface="+mn-lt"/>
          <a:ea typeface="+mj-ea"/>
          <a:cs typeface="+mj-cs"/>
        </a:defRPr>
      </a:lvl5pPr>
      <a:lvl6pPr marL="799084" indent="-162934" algn="l" defTabSz="816085" rtl="0" eaLnBrk="1" latinLnBrk="0" hangingPunct="1">
        <a:spcBef>
          <a:spcPts val="0"/>
        </a:spcBef>
        <a:spcAft>
          <a:spcPts val="268"/>
        </a:spcAft>
        <a:buFont typeface="Arial" pitchFamily="34" charset="0"/>
        <a:buChar char="•"/>
        <a:defRPr sz="1400" kern="1200" baseline="0">
          <a:solidFill>
            <a:schemeClr val="accent1"/>
          </a:solidFill>
          <a:latin typeface="+mn-lt"/>
          <a:ea typeface="+mn-ea"/>
          <a:cs typeface="+mn-cs"/>
        </a:defRPr>
      </a:lvl6pPr>
      <a:lvl7pPr marL="963433" indent="-164350" algn="l" defTabSz="816085" rtl="0" eaLnBrk="1" latinLnBrk="0" hangingPunct="1">
        <a:spcBef>
          <a:spcPts val="0"/>
        </a:spcBef>
        <a:spcAft>
          <a:spcPts val="268"/>
        </a:spcAft>
        <a:buFont typeface="Arial" pitchFamily="34" charset="0"/>
        <a:buChar char="‒"/>
        <a:defRPr sz="1300" kern="1200">
          <a:solidFill>
            <a:schemeClr val="accent1"/>
          </a:solidFill>
          <a:latin typeface="+mn-lt"/>
          <a:ea typeface="+mn-ea"/>
          <a:cs typeface="+mn-cs"/>
        </a:defRPr>
      </a:lvl7pPr>
      <a:lvl8pPr marL="1117868" indent="-154433" algn="l" defTabSz="816085" rtl="0" eaLnBrk="1" latinLnBrk="0" hangingPunct="1">
        <a:spcBef>
          <a:spcPts val="0"/>
        </a:spcBef>
        <a:spcAft>
          <a:spcPts val="268"/>
        </a:spcAft>
        <a:buFont typeface="Arial" pitchFamily="34" charset="0"/>
        <a:buChar char="•"/>
        <a:defRPr sz="1300" kern="1200">
          <a:solidFill>
            <a:schemeClr val="accent1"/>
          </a:solidFill>
          <a:latin typeface="+mn-lt"/>
          <a:ea typeface="+mn-ea"/>
          <a:cs typeface="+mn-cs"/>
        </a:defRPr>
      </a:lvl8pPr>
      <a:lvl9pPr marL="1280801" indent="-162934" algn="l" defTabSz="816085" rtl="0" eaLnBrk="1" latinLnBrk="0" hangingPunct="1">
        <a:spcBef>
          <a:spcPts val="0"/>
        </a:spcBef>
        <a:spcAft>
          <a:spcPts val="268"/>
        </a:spcAft>
        <a:buFont typeface="Arial" pitchFamily="34" charset="0"/>
        <a:buChar char="‒"/>
        <a:defRPr sz="1300" kern="1200">
          <a:solidFill>
            <a:schemeClr val="accent1"/>
          </a:solidFill>
          <a:latin typeface="+mn-lt"/>
          <a:ea typeface="+mn-ea"/>
          <a:cs typeface="+mn-cs"/>
        </a:defRPr>
      </a:lvl9pPr>
    </p:bodyStyle>
    <p:otherStyle>
      <a:defPPr>
        <a:defRPr lang="en-US"/>
      </a:defPPr>
      <a:lvl1pPr marL="0" algn="l" defTabSz="816085" rtl="0" eaLnBrk="1" latinLnBrk="0" hangingPunct="1">
        <a:defRPr sz="1600" kern="1200">
          <a:solidFill>
            <a:schemeClr val="tx1"/>
          </a:solidFill>
          <a:latin typeface="+mn-lt"/>
          <a:ea typeface="+mn-ea"/>
          <a:cs typeface="+mn-cs"/>
        </a:defRPr>
      </a:lvl1pPr>
      <a:lvl2pPr marL="408044" algn="l" defTabSz="816085" rtl="0" eaLnBrk="1" latinLnBrk="0" hangingPunct="1">
        <a:defRPr sz="1600" kern="1200">
          <a:solidFill>
            <a:schemeClr val="tx1"/>
          </a:solidFill>
          <a:latin typeface="+mn-lt"/>
          <a:ea typeface="+mn-ea"/>
          <a:cs typeface="+mn-cs"/>
        </a:defRPr>
      </a:lvl2pPr>
      <a:lvl3pPr marL="816085" algn="l" defTabSz="816085" rtl="0" eaLnBrk="1" latinLnBrk="0" hangingPunct="1">
        <a:defRPr sz="1600" kern="1200">
          <a:solidFill>
            <a:schemeClr val="tx1"/>
          </a:solidFill>
          <a:latin typeface="+mn-lt"/>
          <a:ea typeface="+mn-ea"/>
          <a:cs typeface="+mn-cs"/>
        </a:defRPr>
      </a:lvl3pPr>
      <a:lvl4pPr marL="1224129" algn="l" defTabSz="816085" rtl="0" eaLnBrk="1" latinLnBrk="0" hangingPunct="1">
        <a:defRPr sz="1600" kern="1200">
          <a:solidFill>
            <a:schemeClr val="tx1"/>
          </a:solidFill>
          <a:latin typeface="+mn-lt"/>
          <a:ea typeface="+mn-ea"/>
          <a:cs typeface="+mn-cs"/>
        </a:defRPr>
      </a:lvl4pPr>
      <a:lvl5pPr marL="1632173" algn="l" defTabSz="816085" rtl="0" eaLnBrk="1" latinLnBrk="0" hangingPunct="1">
        <a:defRPr sz="1600" kern="1200">
          <a:solidFill>
            <a:schemeClr val="tx1"/>
          </a:solidFill>
          <a:latin typeface="+mn-lt"/>
          <a:ea typeface="+mn-ea"/>
          <a:cs typeface="+mn-cs"/>
        </a:defRPr>
      </a:lvl5pPr>
      <a:lvl6pPr marL="2040213" algn="l" defTabSz="816085" rtl="0" eaLnBrk="1" latinLnBrk="0" hangingPunct="1">
        <a:defRPr sz="1600" kern="1200">
          <a:solidFill>
            <a:schemeClr val="tx1"/>
          </a:solidFill>
          <a:latin typeface="+mn-lt"/>
          <a:ea typeface="+mn-ea"/>
          <a:cs typeface="+mn-cs"/>
        </a:defRPr>
      </a:lvl6pPr>
      <a:lvl7pPr marL="2448258" algn="l" defTabSz="816085" rtl="0" eaLnBrk="1" latinLnBrk="0" hangingPunct="1">
        <a:defRPr sz="1600" kern="1200">
          <a:solidFill>
            <a:schemeClr val="tx1"/>
          </a:solidFill>
          <a:latin typeface="+mn-lt"/>
          <a:ea typeface="+mn-ea"/>
          <a:cs typeface="+mn-cs"/>
        </a:defRPr>
      </a:lvl7pPr>
      <a:lvl8pPr marL="2856299" algn="l" defTabSz="816085" rtl="0" eaLnBrk="1" latinLnBrk="0" hangingPunct="1">
        <a:defRPr sz="1600" kern="1200">
          <a:solidFill>
            <a:schemeClr val="tx1"/>
          </a:solidFill>
          <a:latin typeface="+mn-lt"/>
          <a:ea typeface="+mn-ea"/>
          <a:cs typeface="+mn-cs"/>
        </a:defRPr>
      </a:lvl8pPr>
      <a:lvl9pPr marL="3264342" algn="l" defTabSz="816085"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79E00644-5DB2-68D6-E70D-47AA4ACAEA08}"/>
              </a:ext>
            </a:extLst>
          </p:cNvPr>
          <p:cNvSpPr>
            <a:spLocks noGrp="1"/>
          </p:cNvSpPr>
          <p:nvPr>
            <p:ph type="title"/>
          </p:nvPr>
        </p:nvSpPr>
        <p:spPr bwMode="auto">
          <a:xfrm>
            <a:off x="415925" y="269875"/>
            <a:ext cx="83677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3075" name="Text Placeholder 2">
            <a:extLst>
              <a:ext uri="{FF2B5EF4-FFF2-40B4-BE49-F238E27FC236}">
                <a16:creationId xmlns:a16="http://schemas.microsoft.com/office/drawing/2014/main" id="{84982D53-C2CD-EE17-18B7-053463A8737B}"/>
              </a:ext>
            </a:extLst>
          </p:cNvPr>
          <p:cNvSpPr>
            <a:spLocks noGrp="1"/>
          </p:cNvSpPr>
          <p:nvPr>
            <p:ph type="body" idx="1"/>
          </p:nvPr>
        </p:nvSpPr>
        <p:spPr bwMode="auto">
          <a:xfrm>
            <a:off x="415925" y="877888"/>
            <a:ext cx="8367713"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7" name="Slide Number Placeholder 5">
            <a:extLst>
              <a:ext uri="{FF2B5EF4-FFF2-40B4-BE49-F238E27FC236}">
                <a16:creationId xmlns:a16="http://schemas.microsoft.com/office/drawing/2014/main" id="{5C47227D-5FEB-A8CA-AAE7-CA80242A1541}"/>
              </a:ext>
            </a:extLst>
          </p:cNvPr>
          <p:cNvSpPr>
            <a:spLocks noGrp="1"/>
          </p:cNvSpPr>
          <p:nvPr>
            <p:ph type="sldNum" sz="quarter" idx="4"/>
          </p:nvPr>
        </p:nvSpPr>
        <p:spPr>
          <a:xfrm>
            <a:off x="427038" y="4937125"/>
            <a:ext cx="258762" cy="92075"/>
          </a:xfrm>
          <a:prstGeom prst="rect">
            <a:avLst/>
          </a:prstGeom>
        </p:spPr>
        <p:txBody>
          <a:bodyPr vert="horz" wrap="square" lIns="0" tIns="0" rIns="0" bIns="0" numCol="1" anchor="ctr" anchorCtr="0" compatLnSpc="1">
            <a:prstTxWarp prst="textNoShape">
              <a:avLst/>
            </a:prstTxWarp>
            <a:noAutofit/>
          </a:bodyPr>
          <a:lstStyle>
            <a:lvl1pPr eaLnBrk="1" hangingPunct="1">
              <a:defRPr sz="800">
                <a:solidFill>
                  <a:srgbClr val="002776"/>
                </a:solidFill>
                <a:latin typeface="Arial" panose="020B0604020202020204" pitchFamily="34" charset="0"/>
              </a:defRPr>
            </a:lvl1pPr>
          </a:lstStyle>
          <a:p>
            <a:fld id="{8FBD1603-F592-4851-B317-3456ECED4D8D}" type="slidenum">
              <a:rPr lang="en-GB" altLang="en-US"/>
              <a:pPr/>
              <a:t>‹#›</a:t>
            </a:fld>
            <a:endParaRPr lang="en-GB" altLang="en-US"/>
          </a:p>
        </p:txBody>
      </p:sp>
      <p:sp>
        <p:nvSpPr>
          <p:cNvPr id="8" name="Footer Placeholder 10">
            <a:extLst>
              <a:ext uri="{FF2B5EF4-FFF2-40B4-BE49-F238E27FC236}">
                <a16:creationId xmlns:a16="http://schemas.microsoft.com/office/drawing/2014/main" id="{8BC4160E-329E-6D8C-D656-80D00A835683}"/>
              </a:ext>
            </a:extLst>
          </p:cNvPr>
          <p:cNvSpPr>
            <a:spLocks noGrp="1"/>
          </p:cNvSpPr>
          <p:nvPr>
            <p:ph type="ftr" sz="quarter" idx="3"/>
          </p:nvPr>
        </p:nvSpPr>
        <p:spPr>
          <a:xfrm>
            <a:off x="787400" y="4937125"/>
            <a:ext cx="2784475" cy="92075"/>
          </a:xfrm>
          <a:prstGeom prst="rect">
            <a:avLst/>
          </a:prstGeom>
        </p:spPr>
        <p:txBody>
          <a:bodyPr vert="horz" wrap="square" lIns="73248" tIns="36624" rIns="73248" bIns="36624" numCol="1" anchor="ctr" anchorCtr="0" compatLnSpc="1">
            <a:prstTxWarp prst="textNoShape">
              <a:avLst/>
            </a:prstTxWarp>
          </a:bodyPr>
          <a:lstStyle>
            <a:lvl1pPr eaLnBrk="1" hangingPunct="1">
              <a:defRPr sz="800">
                <a:solidFill>
                  <a:srgbClr val="002776"/>
                </a:solidFill>
                <a:latin typeface="Arial" pitchFamily="34" charset="0"/>
              </a:defRPr>
            </a:lvl1pPr>
          </a:lstStyle>
          <a:p>
            <a:pPr>
              <a:defRPr/>
            </a:pPr>
            <a:endParaRPr lang="en-IN"/>
          </a:p>
        </p:txBody>
      </p:sp>
      <p:sp>
        <p:nvSpPr>
          <p:cNvPr id="3078" name="Rectangle 16">
            <a:extLst>
              <a:ext uri="{FF2B5EF4-FFF2-40B4-BE49-F238E27FC236}">
                <a16:creationId xmlns:a16="http://schemas.microsoft.com/office/drawing/2014/main" id="{C7CBD891-B1CB-2153-67D5-6768FC13DCBF}"/>
              </a:ext>
            </a:extLst>
          </p:cNvPr>
          <p:cNvSpPr>
            <a:spLocks noChangeArrowheads="1"/>
          </p:cNvSpPr>
          <p:nvPr/>
        </p:nvSpPr>
        <p:spPr bwMode="auto">
          <a:xfrm>
            <a:off x="0" y="0"/>
            <a:ext cx="7410450" cy="352425"/>
          </a:xfrm>
          <a:prstGeom prst="rect">
            <a:avLst/>
          </a:prstGeom>
          <a:solidFill>
            <a:srgbClr val="336699"/>
          </a:solidFill>
          <a:ln>
            <a:noFill/>
          </a:ln>
        </p:spPr>
        <p:txBody>
          <a:bodyPr wrap="none" lIns="73248" tIns="36624" rIns="73248" bIns="36624" anchor="ctr"/>
          <a:lstStyle>
            <a:lvl1pPr eaLnBrk="0" hangingPunct="0">
              <a:defRPr>
                <a:solidFill>
                  <a:schemeClr val="tx1"/>
                </a:solidFill>
                <a:latin typeface="Calibri" panose="020F0502020204030204" pitchFamily="34" charset="0"/>
                <a:cs typeface="Arial" panose="020B0604020202020204" pitchFamily="34" charset="0"/>
              </a:defRPr>
            </a:lvl1pPr>
            <a:lvl2pPr eaLnBrk="0" hangingPunct="0">
              <a:defRPr>
                <a:solidFill>
                  <a:schemeClr val="tx1"/>
                </a:solidFill>
                <a:latin typeface="Calibri" panose="020F0502020204030204" pitchFamily="34" charset="0"/>
                <a:cs typeface="Arial" panose="020B0604020202020204" pitchFamily="34" charset="0"/>
              </a:defRPr>
            </a:lvl2pPr>
            <a:lvl3pPr eaLnBrk="0" hangingPunct="0">
              <a:defRPr>
                <a:solidFill>
                  <a:schemeClr val="tx1"/>
                </a:solidFill>
                <a:latin typeface="Calibri" panose="020F0502020204030204" pitchFamily="34" charset="0"/>
                <a:cs typeface="Arial" panose="020B0604020202020204" pitchFamily="34" charset="0"/>
              </a:defRPr>
            </a:lvl3pPr>
            <a:lvl4pPr eaLnBrk="0" hangingPunct="0">
              <a:defRPr>
                <a:solidFill>
                  <a:schemeClr val="tx1"/>
                </a:solidFill>
                <a:latin typeface="Calibri" panose="020F0502020204030204" pitchFamily="34" charset="0"/>
                <a:cs typeface="Arial" panose="020B0604020202020204" pitchFamily="34" charset="0"/>
              </a:defRPr>
            </a:lvl4pPr>
            <a:lvl5pPr eaLnBrk="0" hangingPunct="0">
              <a:defRPr>
                <a:solidFill>
                  <a:schemeClr val="tx1"/>
                </a:solidFill>
                <a:latin typeface="Calibri" panose="020F0502020204030204" pitchFamily="34" charset="0"/>
                <a:cs typeface="Arial" panose="020B0604020202020204" pitchFamily="34" charset="0"/>
              </a:defRPr>
            </a:lvl5pPr>
            <a:lvl6pPr marL="22844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14400" eaLnBrk="1" hangingPunct="1">
              <a:defRPr/>
            </a:pPr>
            <a:endParaRPr lang="en-US" altLang="en-US" sz="1600" b="1">
              <a:solidFill>
                <a:srgbClr val="000000"/>
              </a:solidFill>
              <a:latin typeface="Arial" panose="020B0604020202020204" pitchFamily="34" charset="0"/>
            </a:endParaRPr>
          </a:p>
        </p:txBody>
      </p:sp>
      <p:sp>
        <p:nvSpPr>
          <p:cNvPr id="3079" name="Rectangle 12">
            <a:extLst>
              <a:ext uri="{FF2B5EF4-FFF2-40B4-BE49-F238E27FC236}">
                <a16:creationId xmlns:a16="http://schemas.microsoft.com/office/drawing/2014/main" id="{0487E934-6FB7-B48F-D80A-C3D271E8C6D1}"/>
              </a:ext>
            </a:extLst>
          </p:cNvPr>
          <p:cNvSpPr>
            <a:spLocks noChangeArrowheads="1"/>
          </p:cNvSpPr>
          <p:nvPr/>
        </p:nvSpPr>
        <p:spPr bwMode="auto">
          <a:xfrm>
            <a:off x="0" y="4984750"/>
            <a:ext cx="9144000" cy="158750"/>
          </a:xfrm>
          <a:prstGeom prst="rect">
            <a:avLst/>
          </a:prstGeom>
          <a:solidFill>
            <a:srgbClr val="336699"/>
          </a:solidFill>
          <a:ln>
            <a:noFill/>
          </a:ln>
        </p:spPr>
        <p:txBody>
          <a:bodyPr wrap="none" lIns="73248" tIns="36624" rIns="73248" bIns="36624" anchor="ctr"/>
          <a:lstStyle>
            <a:lvl1pPr eaLnBrk="0" hangingPunct="0">
              <a:defRPr>
                <a:solidFill>
                  <a:schemeClr val="tx1"/>
                </a:solidFill>
                <a:latin typeface="Calibri" panose="020F0502020204030204" pitchFamily="34" charset="0"/>
                <a:cs typeface="Arial" panose="020B0604020202020204" pitchFamily="34" charset="0"/>
              </a:defRPr>
            </a:lvl1pPr>
            <a:lvl2pPr eaLnBrk="0" hangingPunct="0">
              <a:defRPr>
                <a:solidFill>
                  <a:schemeClr val="tx1"/>
                </a:solidFill>
                <a:latin typeface="Calibri" panose="020F0502020204030204" pitchFamily="34" charset="0"/>
                <a:cs typeface="Arial" panose="020B0604020202020204" pitchFamily="34" charset="0"/>
              </a:defRPr>
            </a:lvl2pPr>
            <a:lvl3pPr eaLnBrk="0" hangingPunct="0">
              <a:defRPr>
                <a:solidFill>
                  <a:schemeClr val="tx1"/>
                </a:solidFill>
                <a:latin typeface="Calibri" panose="020F0502020204030204" pitchFamily="34" charset="0"/>
                <a:cs typeface="Arial" panose="020B0604020202020204" pitchFamily="34" charset="0"/>
              </a:defRPr>
            </a:lvl3pPr>
            <a:lvl4pPr eaLnBrk="0" hangingPunct="0">
              <a:defRPr>
                <a:solidFill>
                  <a:schemeClr val="tx1"/>
                </a:solidFill>
                <a:latin typeface="Calibri" panose="020F0502020204030204" pitchFamily="34" charset="0"/>
                <a:cs typeface="Arial" panose="020B0604020202020204" pitchFamily="34" charset="0"/>
              </a:defRPr>
            </a:lvl4pPr>
            <a:lvl5pPr eaLnBrk="0" hangingPunct="0">
              <a:defRPr>
                <a:solidFill>
                  <a:schemeClr val="tx1"/>
                </a:solidFill>
                <a:latin typeface="Calibri" panose="020F0502020204030204" pitchFamily="34" charset="0"/>
                <a:cs typeface="Arial" panose="020B0604020202020204" pitchFamily="34" charset="0"/>
              </a:defRPr>
            </a:lvl5pPr>
            <a:lvl6pPr marL="22844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7416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1988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656013" indent="15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14400" eaLnBrk="1" hangingPunct="1">
              <a:defRPr/>
            </a:pPr>
            <a:endParaRPr lang="en-US" altLang="en-US" sz="1600" b="1">
              <a:solidFill>
                <a:srgbClr val="000000"/>
              </a:solidFill>
              <a:latin typeface="Arial" panose="020B0604020202020204" pitchFamily="34" charset="0"/>
            </a:endParaRPr>
          </a:p>
        </p:txBody>
      </p:sp>
      <p:pic>
        <p:nvPicPr>
          <p:cNvPr id="3080" name="Picture 12" descr="D:\June 2015\Imp Material\Vedanta Logo.jpg">
            <a:extLst>
              <a:ext uri="{FF2B5EF4-FFF2-40B4-BE49-F238E27FC236}">
                <a16:creationId xmlns:a16="http://schemas.microsoft.com/office/drawing/2014/main" id="{12EEEFE9-80F2-B7D6-9EDB-F15B24AF7C4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34263" y="-20638"/>
            <a:ext cx="16573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 id="2147484873" r:id="rId12"/>
  </p:sldLayoutIdLst>
  <p:hf hdr="0" ftr="0" dt="0"/>
  <p:txStyles>
    <p:titleStyle>
      <a:lvl1pPr algn="l" rtl="0" eaLnBrk="0" fontAlgn="base" hangingPunct="0">
        <a:spcBef>
          <a:spcPct val="0"/>
        </a:spcBef>
        <a:spcAft>
          <a:spcPct val="0"/>
        </a:spcAft>
        <a:defRPr sz="2100" b="1" kern="1200">
          <a:solidFill>
            <a:schemeClr val="accent1"/>
          </a:solidFill>
          <a:latin typeface="+mn-lt"/>
          <a:ea typeface="+mj-ea"/>
          <a:cs typeface="+mj-cs"/>
        </a:defRPr>
      </a:lvl1pPr>
      <a:lvl2pPr algn="l" rtl="0" eaLnBrk="0" fontAlgn="base" hangingPunct="0">
        <a:spcBef>
          <a:spcPct val="0"/>
        </a:spcBef>
        <a:spcAft>
          <a:spcPct val="0"/>
        </a:spcAft>
        <a:defRPr sz="2100" b="1">
          <a:solidFill>
            <a:schemeClr val="accent1"/>
          </a:solidFill>
          <a:latin typeface="Arial" charset="0"/>
        </a:defRPr>
      </a:lvl2pPr>
      <a:lvl3pPr algn="l" rtl="0" eaLnBrk="0" fontAlgn="base" hangingPunct="0">
        <a:spcBef>
          <a:spcPct val="0"/>
        </a:spcBef>
        <a:spcAft>
          <a:spcPct val="0"/>
        </a:spcAft>
        <a:defRPr sz="2100" b="1">
          <a:solidFill>
            <a:schemeClr val="accent1"/>
          </a:solidFill>
          <a:latin typeface="Arial" charset="0"/>
        </a:defRPr>
      </a:lvl3pPr>
      <a:lvl4pPr algn="l" rtl="0" eaLnBrk="0" fontAlgn="base" hangingPunct="0">
        <a:spcBef>
          <a:spcPct val="0"/>
        </a:spcBef>
        <a:spcAft>
          <a:spcPct val="0"/>
        </a:spcAft>
        <a:defRPr sz="2100" b="1">
          <a:solidFill>
            <a:schemeClr val="accent1"/>
          </a:solidFill>
          <a:latin typeface="Arial" charset="0"/>
        </a:defRPr>
      </a:lvl4pPr>
      <a:lvl5pPr algn="l" rtl="0" eaLnBrk="0" fontAlgn="base" hangingPunct="0">
        <a:spcBef>
          <a:spcPct val="0"/>
        </a:spcBef>
        <a:spcAft>
          <a:spcPct val="0"/>
        </a:spcAft>
        <a:defRPr sz="2100" b="1">
          <a:solidFill>
            <a:schemeClr val="accent1"/>
          </a:solidFill>
          <a:latin typeface="Arial" charset="0"/>
        </a:defRPr>
      </a:lvl5pPr>
      <a:lvl6pPr marL="408136" algn="l" rtl="0" fontAlgn="base">
        <a:spcBef>
          <a:spcPct val="0"/>
        </a:spcBef>
        <a:spcAft>
          <a:spcPct val="0"/>
        </a:spcAft>
        <a:defRPr sz="2100" b="1">
          <a:solidFill>
            <a:schemeClr val="accent1"/>
          </a:solidFill>
          <a:latin typeface="Arial" charset="0"/>
        </a:defRPr>
      </a:lvl6pPr>
      <a:lvl7pPr marL="816271" algn="l" rtl="0" fontAlgn="base">
        <a:spcBef>
          <a:spcPct val="0"/>
        </a:spcBef>
        <a:spcAft>
          <a:spcPct val="0"/>
        </a:spcAft>
        <a:defRPr sz="2100" b="1">
          <a:solidFill>
            <a:schemeClr val="accent1"/>
          </a:solidFill>
          <a:latin typeface="Arial" charset="0"/>
        </a:defRPr>
      </a:lvl7pPr>
      <a:lvl8pPr marL="1224407" algn="l" rtl="0" fontAlgn="base">
        <a:spcBef>
          <a:spcPct val="0"/>
        </a:spcBef>
        <a:spcAft>
          <a:spcPct val="0"/>
        </a:spcAft>
        <a:defRPr sz="2100" b="1">
          <a:solidFill>
            <a:schemeClr val="accent1"/>
          </a:solidFill>
          <a:latin typeface="Arial" charset="0"/>
        </a:defRPr>
      </a:lvl8pPr>
      <a:lvl9pPr marL="1632543" algn="l" rtl="0" fontAlgn="base">
        <a:spcBef>
          <a:spcPct val="0"/>
        </a:spcBef>
        <a:spcAft>
          <a:spcPct val="0"/>
        </a:spcAft>
        <a:defRPr sz="2100" b="1">
          <a:solidFill>
            <a:schemeClr val="accent1"/>
          </a:solidFill>
          <a:latin typeface="Arial" charset="0"/>
        </a:defRPr>
      </a:lvl9pPr>
    </p:titleStyle>
    <p:bodyStyle>
      <a:lvl1pPr marL="304800" indent="-304800" algn="l" rtl="0" eaLnBrk="0" fontAlgn="base" hangingPunct="0">
        <a:spcBef>
          <a:spcPct val="0"/>
        </a:spcBef>
        <a:spcAft>
          <a:spcPts val="263"/>
        </a:spcAft>
        <a:buFont typeface="Arial" panose="020B0604020202020204" pitchFamily="34" charset="0"/>
        <a:defRPr lang="en-US" kern="1200" dirty="0">
          <a:solidFill>
            <a:schemeClr val="accent1"/>
          </a:solidFill>
          <a:latin typeface="+mn-lt"/>
          <a:ea typeface="+mj-ea"/>
          <a:cs typeface="+mj-cs"/>
        </a:defRPr>
      </a:lvl1pPr>
      <a:lvl2pPr marL="161925" indent="-161925" algn="l" rtl="0" eaLnBrk="0" fontAlgn="base" hangingPunct="0">
        <a:spcBef>
          <a:spcPct val="0"/>
        </a:spcBef>
        <a:spcAft>
          <a:spcPts val="263"/>
        </a:spcAft>
        <a:buFont typeface="Arial" panose="020B0604020202020204" pitchFamily="34" charset="0"/>
        <a:buChar char="•"/>
        <a:defRPr lang="en-US" kern="1200" dirty="0">
          <a:solidFill>
            <a:schemeClr val="accent1"/>
          </a:solidFill>
          <a:latin typeface="+mn-lt"/>
          <a:ea typeface="+mj-ea"/>
          <a:cs typeface="+mj-cs"/>
        </a:defRPr>
      </a:lvl2pPr>
      <a:lvl3pPr marL="317500" indent="-155575" algn="l" rtl="0" eaLnBrk="0" fontAlgn="base" hangingPunct="0">
        <a:spcBef>
          <a:spcPct val="0"/>
        </a:spcBef>
        <a:spcAft>
          <a:spcPts val="263"/>
        </a:spcAft>
        <a:buFont typeface="Arial" panose="020B0604020202020204" pitchFamily="34" charset="0"/>
        <a:buChar char="‒"/>
        <a:defRPr lang="en-US" kern="1200" dirty="0">
          <a:solidFill>
            <a:schemeClr val="accent1"/>
          </a:solidFill>
          <a:latin typeface="+mn-lt"/>
          <a:ea typeface="+mj-ea"/>
          <a:cs typeface="+mj-cs"/>
        </a:defRPr>
      </a:lvl3pPr>
      <a:lvl4pPr marL="481013" indent="-161925" algn="l" rtl="0" eaLnBrk="0" fontAlgn="base" hangingPunct="0">
        <a:spcBef>
          <a:spcPct val="0"/>
        </a:spcBef>
        <a:spcAft>
          <a:spcPts val="263"/>
        </a:spcAft>
        <a:buFont typeface="Arial" panose="020B0604020202020204" pitchFamily="34" charset="0"/>
        <a:buChar char="•"/>
        <a:defRPr lang="en-US" sz="1400" kern="1200" dirty="0">
          <a:solidFill>
            <a:schemeClr val="accent1"/>
          </a:solidFill>
          <a:latin typeface="+mn-lt"/>
          <a:ea typeface="+mj-ea"/>
          <a:cs typeface="+mj-cs"/>
        </a:defRPr>
      </a:lvl4pPr>
      <a:lvl5pPr marL="635000" indent="-153988" algn="l" rtl="0" eaLnBrk="0" fontAlgn="base" hangingPunct="0">
        <a:spcBef>
          <a:spcPct val="0"/>
        </a:spcBef>
        <a:spcAft>
          <a:spcPts val="263"/>
        </a:spcAft>
        <a:buFont typeface="Arial" panose="020B0604020202020204" pitchFamily="34" charset="0"/>
        <a:buChar char="‒"/>
        <a:defRPr lang="en-GB" sz="1400" kern="1200" dirty="0">
          <a:solidFill>
            <a:schemeClr val="accent1"/>
          </a:solidFill>
          <a:latin typeface="+mn-lt"/>
          <a:ea typeface="+mj-ea"/>
          <a:cs typeface="+mj-cs"/>
        </a:defRPr>
      </a:lvl5pPr>
      <a:lvl6pPr marL="799266" indent="-162970" algn="l" defTabSz="816271" rtl="0" eaLnBrk="1" latinLnBrk="0" hangingPunct="1">
        <a:spcBef>
          <a:spcPts val="0"/>
        </a:spcBef>
        <a:spcAft>
          <a:spcPts val="268"/>
        </a:spcAft>
        <a:buFont typeface="Arial" pitchFamily="34" charset="0"/>
        <a:buChar char="•"/>
        <a:defRPr sz="1400" kern="1200" baseline="0">
          <a:solidFill>
            <a:schemeClr val="accent1"/>
          </a:solidFill>
          <a:latin typeface="+mn-lt"/>
          <a:ea typeface="+mn-ea"/>
          <a:cs typeface="+mn-cs"/>
        </a:defRPr>
      </a:lvl6pPr>
      <a:lvl7pPr marL="963653" indent="-164388" algn="l" defTabSz="816271" rtl="0" eaLnBrk="1" latinLnBrk="0" hangingPunct="1">
        <a:spcBef>
          <a:spcPts val="0"/>
        </a:spcBef>
        <a:spcAft>
          <a:spcPts val="268"/>
        </a:spcAft>
        <a:buFont typeface="Arial" pitchFamily="34" charset="0"/>
        <a:buChar char="‒"/>
        <a:defRPr sz="1300" kern="1200">
          <a:solidFill>
            <a:schemeClr val="accent1"/>
          </a:solidFill>
          <a:latin typeface="+mn-lt"/>
          <a:ea typeface="+mn-ea"/>
          <a:cs typeface="+mn-cs"/>
        </a:defRPr>
      </a:lvl7pPr>
      <a:lvl8pPr marL="1118122" indent="-154469" algn="l" defTabSz="816271" rtl="0" eaLnBrk="1" latinLnBrk="0" hangingPunct="1">
        <a:spcBef>
          <a:spcPts val="0"/>
        </a:spcBef>
        <a:spcAft>
          <a:spcPts val="268"/>
        </a:spcAft>
        <a:buFont typeface="Arial" pitchFamily="34" charset="0"/>
        <a:buChar char="•"/>
        <a:defRPr sz="1300" kern="1200">
          <a:solidFill>
            <a:schemeClr val="accent1"/>
          </a:solidFill>
          <a:latin typeface="+mn-lt"/>
          <a:ea typeface="+mn-ea"/>
          <a:cs typeface="+mn-cs"/>
        </a:defRPr>
      </a:lvl8pPr>
      <a:lvl9pPr marL="1281093" indent="-162970" algn="l" defTabSz="816271" rtl="0" eaLnBrk="1" latinLnBrk="0" hangingPunct="1">
        <a:spcBef>
          <a:spcPts val="0"/>
        </a:spcBef>
        <a:spcAft>
          <a:spcPts val="268"/>
        </a:spcAft>
        <a:buFont typeface="Arial" pitchFamily="34" charset="0"/>
        <a:buChar char="‒"/>
        <a:defRPr sz="1300" kern="1200">
          <a:solidFill>
            <a:schemeClr val="accent1"/>
          </a:solidFill>
          <a:latin typeface="+mn-lt"/>
          <a:ea typeface="+mn-ea"/>
          <a:cs typeface="+mn-cs"/>
        </a:defRPr>
      </a:lvl9pPr>
    </p:bodyStyle>
    <p:otherStyle>
      <a:defPPr>
        <a:defRPr lang="en-US"/>
      </a:defPPr>
      <a:lvl1pPr marL="0" algn="l" defTabSz="816271" rtl="0" eaLnBrk="1" latinLnBrk="0" hangingPunct="1">
        <a:defRPr sz="1600" kern="1200">
          <a:solidFill>
            <a:schemeClr val="tx1"/>
          </a:solidFill>
          <a:latin typeface="+mn-lt"/>
          <a:ea typeface="+mn-ea"/>
          <a:cs typeface="+mn-cs"/>
        </a:defRPr>
      </a:lvl1pPr>
      <a:lvl2pPr marL="408136" algn="l" defTabSz="816271" rtl="0" eaLnBrk="1" latinLnBrk="0" hangingPunct="1">
        <a:defRPr sz="1600" kern="1200">
          <a:solidFill>
            <a:schemeClr val="tx1"/>
          </a:solidFill>
          <a:latin typeface="+mn-lt"/>
          <a:ea typeface="+mn-ea"/>
          <a:cs typeface="+mn-cs"/>
        </a:defRPr>
      </a:lvl2pPr>
      <a:lvl3pPr marL="816271" algn="l" defTabSz="816271" rtl="0" eaLnBrk="1" latinLnBrk="0" hangingPunct="1">
        <a:defRPr sz="1600" kern="1200">
          <a:solidFill>
            <a:schemeClr val="tx1"/>
          </a:solidFill>
          <a:latin typeface="+mn-lt"/>
          <a:ea typeface="+mn-ea"/>
          <a:cs typeface="+mn-cs"/>
        </a:defRPr>
      </a:lvl3pPr>
      <a:lvl4pPr marL="1224407" algn="l" defTabSz="816271" rtl="0" eaLnBrk="1" latinLnBrk="0" hangingPunct="1">
        <a:defRPr sz="1600" kern="1200">
          <a:solidFill>
            <a:schemeClr val="tx1"/>
          </a:solidFill>
          <a:latin typeface="+mn-lt"/>
          <a:ea typeface="+mn-ea"/>
          <a:cs typeface="+mn-cs"/>
        </a:defRPr>
      </a:lvl4pPr>
      <a:lvl5pPr marL="1632543" algn="l" defTabSz="816271" rtl="0" eaLnBrk="1" latinLnBrk="0" hangingPunct="1">
        <a:defRPr sz="1600" kern="1200">
          <a:solidFill>
            <a:schemeClr val="tx1"/>
          </a:solidFill>
          <a:latin typeface="+mn-lt"/>
          <a:ea typeface="+mn-ea"/>
          <a:cs typeface="+mn-cs"/>
        </a:defRPr>
      </a:lvl5pPr>
      <a:lvl6pPr marL="2040678" algn="l" defTabSz="816271" rtl="0" eaLnBrk="1" latinLnBrk="0" hangingPunct="1">
        <a:defRPr sz="1600" kern="1200">
          <a:solidFill>
            <a:schemeClr val="tx1"/>
          </a:solidFill>
          <a:latin typeface="+mn-lt"/>
          <a:ea typeface="+mn-ea"/>
          <a:cs typeface="+mn-cs"/>
        </a:defRPr>
      </a:lvl6pPr>
      <a:lvl7pPr marL="2448815" algn="l" defTabSz="816271" rtl="0" eaLnBrk="1" latinLnBrk="0" hangingPunct="1">
        <a:defRPr sz="1600" kern="1200">
          <a:solidFill>
            <a:schemeClr val="tx1"/>
          </a:solidFill>
          <a:latin typeface="+mn-lt"/>
          <a:ea typeface="+mn-ea"/>
          <a:cs typeface="+mn-cs"/>
        </a:defRPr>
      </a:lvl7pPr>
      <a:lvl8pPr marL="2856949" algn="l" defTabSz="816271" rtl="0" eaLnBrk="1" latinLnBrk="0" hangingPunct="1">
        <a:defRPr sz="1600" kern="1200">
          <a:solidFill>
            <a:schemeClr val="tx1"/>
          </a:solidFill>
          <a:latin typeface="+mn-lt"/>
          <a:ea typeface="+mn-ea"/>
          <a:cs typeface="+mn-cs"/>
        </a:defRPr>
      </a:lvl8pPr>
      <a:lvl9pPr marL="3265085" algn="l" defTabSz="816271"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png"/><Relationship Id="rId7" Type="http://schemas.openxmlformats.org/officeDocument/2006/relationships/image" Target="../media/image25.jpeg"/><Relationship Id="rId2" Type="http://schemas.openxmlformats.org/officeDocument/2006/relationships/image" Target="../media/image21.jp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7.jpeg"/><Relationship Id="rId4" Type="http://schemas.openxmlformats.org/officeDocument/2006/relationships/image" Target="../media/image23.jpeg"/><Relationship Id="rId9"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30.emf"/><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7.jpeg"/><Relationship Id="rId3" Type="http://schemas.openxmlformats.org/officeDocument/2006/relationships/image" Target="../media/image34.png"/><Relationship Id="rId7" Type="http://schemas.microsoft.com/office/2007/relationships/hdphoto" Target="../media/hdphoto3.wdp"/><Relationship Id="rId12" Type="http://schemas.microsoft.com/office/2007/relationships/hdphoto" Target="../media/hdphoto5.wdp"/><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39.png"/><Relationship Id="rId5" Type="http://schemas.microsoft.com/office/2007/relationships/hdphoto" Target="../media/hdphoto2.wdp"/><Relationship Id="rId10" Type="http://schemas.openxmlformats.org/officeDocument/2006/relationships/image" Target="../media/image38.png"/><Relationship Id="rId4" Type="http://schemas.openxmlformats.org/officeDocument/2006/relationships/image" Target="../media/image35.png"/><Relationship Id="rId9"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685925" y="1200150"/>
            <a:ext cx="5772150" cy="685800"/>
          </a:xfrm>
          <a:noFill/>
        </p:spPr>
        <p:txBody>
          <a:bodyPr>
            <a:normAutofit/>
          </a:bodyPr>
          <a:lstStyle/>
          <a:p>
            <a:pPr algn="ctr"/>
            <a:r>
              <a:rPr lang="en-US" sz="18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1800" dirty="0">
              <a:solidFill>
                <a:srgbClr val="0AAA3F"/>
              </a:solidFill>
            </a:endParaRPr>
          </a:p>
        </p:txBody>
      </p:sp>
      <p:pic>
        <p:nvPicPr>
          <p:cNvPr id="6" name="Picture 5" descr="EIZ Green Logo"/>
          <p:cNvPicPr/>
          <p:nvPr/>
        </p:nvPicPr>
        <p:blipFill>
          <a:blip r:embed="rId2">
            <a:extLst>
              <a:ext uri="{28A0092B-C50C-407E-A947-70E740481C1C}">
                <a14:useLocalDpi xmlns:a14="http://schemas.microsoft.com/office/drawing/2010/main" val="0"/>
              </a:ext>
            </a:extLst>
          </a:blip>
          <a:srcRect/>
          <a:stretch>
            <a:fillRect/>
          </a:stretch>
        </p:blipFill>
        <p:spPr bwMode="auto">
          <a:xfrm>
            <a:off x="3943350" y="62363"/>
            <a:ext cx="1257300" cy="1200150"/>
          </a:xfrm>
          <a:prstGeom prst="rect">
            <a:avLst/>
          </a:prstGeom>
          <a:solidFill>
            <a:srgbClr val="FFFF00">
              <a:alpha val="0"/>
            </a:srgbClr>
          </a:solidFill>
          <a:ln>
            <a:noFill/>
          </a:ln>
        </p:spPr>
      </p:pic>
      <p:sp>
        <p:nvSpPr>
          <p:cNvPr id="7" name="Subtitle 2"/>
          <p:cNvSpPr txBox="1"/>
          <p:nvPr/>
        </p:nvSpPr>
        <p:spPr>
          <a:xfrm>
            <a:off x="2292461" y="3257550"/>
            <a:ext cx="4559073" cy="742950"/>
          </a:xfrm>
          <a:prstGeom prst="rect">
            <a:avLst/>
          </a:prstGeom>
          <a:noFill/>
        </p:spPr>
        <p:txBody>
          <a:bodyPr vert="horz" lIns="68580" tIns="34290" rIns="68580" bIns="34290" rtlCol="0" anchor="t">
            <a:noAutofit/>
          </a:bodyPr>
          <a:lstStyle>
            <a:lvl1pPr marL="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9pPr>
          </a:lstStyle>
          <a:p>
            <a:pPr marL="1927860" indent="-1927860" algn="l">
              <a:spcBef>
                <a:spcPts val="0"/>
              </a:spcBef>
            </a:pPr>
            <a:r>
              <a:rPr lang="en-US" sz="1800" b="1" dirty="0">
                <a:solidFill>
                  <a:srgbClr val="00AA3F"/>
                </a:solidFill>
                <a:latin typeface="Arial" panose="020B0604020202020204" pitchFamily="34" charset="0"/>
                <a:cs typeface="Arial" panose="020B0604020202020204" pitchFamily="34" charset="0"/>
              </a:rPr>
              <a:t>PRESENTER      : PATRICK MUVWENDE</a:t>
            </a:r>
          </a:p>
          <a:p>
            <a:pPr marL="1927860" indent="-1927860" algn="l">
              <a:spcBef>
                <a:spcPts val="0"/>
              </a:spcBef>
            </a:pPr>
            <a:r>
              <a:rPr lang="en-US" sz="1800" b="1" dirty="0">
                <a:solidFill>
                  <a:srgbClr val="00AA3F"/>
                </a:solidFill>
                <a:latin typeface="Arial" panose="020B0604020202020204" pitchFamily="34" charset="0"/>
                <a:cs typeface="Arial" panose="020B0604020202020204" pitchFamily="34" charset="0"/>
              </a:rPr>
              <a:t>DATE                  :	</a:t>
            </a:r>
            <a:r>
              <a:rPr lang="en-GB" sz="1800" b="1" dirty="0">
                <a:solidFill>
                  <a:srgbClr val="00AA3F"/>
                </a:solidFill>
                <a:latin typeface="Arial" panose="020B0604020202020204" pitchFamily="34" charset="0"/>
                <a:cs typeface="Arial" panose="020B0604020202020204" pitchFamily="34" charset="0"/>
              </a:rPr>
              <a:t>Friday 18</a:t>
            </a:r>
            <a:r>
              <a:rPr lang="en-GB" sz="1800" b="1" baseline="30000" dirty="0">
                <a:solidFill>
                  <a:srgbClr val="00AA3F"/>
                </a:solidFill>
                <a:latin typeface="Arial" panose="020B0604020202020204" pitchFamily="34" charset="0"/>
                <a:cs typeface="Arial" panose="020B0604020202020204" pitchFamily="34" charset="0"/>
              </a:rPr>
              <a:t>th</a:t>
            </a:r>
            <a:r>
              <a:rPr lang="en-GB" sz="1800" b="1" dirty="0">
                <a:solidFill>
                  <a:srgbClr val="00AA3F"/>
                </a:solidFill>
                <a:latin typeface="Arial" panose="020B0604020202020204" pitchFamily="34" charset="0"/>
                <a:cs typeface="Arial" panose="020B0604020202020204" pitchFamily="34" charset="0"/>
              </a:rPr>
              <a:t> April 2026</a:t>
            </a:r>
            <a:endParaRPr lang="en-US" sz="1800" dirty="0">
              <a:solidFill>
                <a:srgbClr val="00AA3F"/>
              </a:solidFill>
              <a:latin typeface="Arial" panose="020B0604020202020204" pitchFamily="34" charset="0"/>
              <a:cs typeface="Arial" panose="020B0604020202020204" pitchFamily="34" charset="0"/>
            </a:endParaRPr>
          </a:p>
        </p:txBody>
      </p:sp>
      <p:sp>
        <p:nvSpPr>
          <p:cNvPr id="8" name="Rectangle 7"/>
          <p:cNvSpPr/>
          <p:nvPr/>
        </p:nvSpPr>
        <p:spPr>
          <a:xfrm>
            <a:off x="2108425" y="4290961"/>
            <a:ext cx="4927147" cy="646331"/>
          </a:xfrm>
          <a:prstGeom prst="rect">
            <a:avLst/>
          </a:prstGeom>
          <a:noFill/>
        </p:spPr>
        <p:txBody>
          <a:bodyPr wrap="square">
            <a:spAutoFit/>
          </a:bodyPr>
          <a:lstStyle/>
          <a:p>
            <a:pPr marL="1927860" indent="-1927860"/>
            <a:r>
              <a:rPr lang="en-GB" b="1" dirty="0">
                <a:latin typeface="Arial" panose="020B0604020202020204" pitchFamily="34" charset="0"/>
              </a:rPr>
              <a:t>Avani Victoria Falls Resort, Livingstone, Zambia</a:t>
            </a:r>
            <a:endParaRPr lang="en-US" dirty="0">
              <a:latin typeface="Arial" panose="020B0604020202020204" pitchFamily="34" charset="0"/>
            </a:endParaRPr>
          </a:p>
        </p:txBody>
      </p:sp>
      <p:sp>
        <p:nvSpPr>
          <p:cNvPr id="9" name="TextBox 8">
            <a:extLst>
              <a:ext uri="{FF2B5EF4-FFF2-40B4-BE49-F238E27FC236}">
                <a16:creationId xmlns:a16="http://schemas.microsoft.com/office/drawing/2014/main" id="{AE9B0949-DDE7-23BA-0F61-1A0ACAB0D8D8}"/>
              </a:ext>
            </a:extLst>
          </p:cNvPr>
          <p:cNvSpPr txBox="1"/>
          <p:nvPr/>
        </p:nvSpPr>
        <p:spPr>
          <a:xfrm>
            <a:off x="720536" y="1914435"/>
            <a:ext cx="7855321" cy="1200329"/>
          </a:xfrm>
          <a:prstGeom prst="rect">
            <a:avLst/>
          </a:prstGeom>
          <a:noFill/>
        </p:spPr>
        <p:txBody>
          <a:bodyPr wrap="square" rtlCol="0">
            <a:spAutoFit/>
          </a:bodyPr>
          <a:lstStyle/>
          <a:p>
            <a:pPr algn="ctr"/>
            <a:r>
              <a:rPr lang="en-GB" b="1" dirty="0">
                <a:solidFill>
                  <a:schemeClr val="tx2">
                    <a:lumMod val="50000"/>
                  </a:schemeClr>
                </a:solidFill>
                <a:latin typeface="Times New Roman" panose="02020603050405020304" pitchFamily="18" charset="0"/>
                <a:cs typeface="Times New Roman" panose="02020603050405020304" pitchFamily="18" charset="0"/>
              </a:rPr>
              <a:t>MODELLING AND OPTIMIZATION OF WET SCRUBBER EFFICIENCY IN NITROUS FUME REMOVAL IN NITRIC ACID TREATMENT OF GOLD-COPPER CONCENTRATE AT KANSANSHI MINE, ZAMBIA.</a:t>
            </a:r>
          </a:p>
          <a:p>
            <a:pPr algn="ctr"/>
            <a:endParaRPr lang="en-GB" b="1" dirty="0">
              <a:solidFill>
                <a:schemeClr val="tx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E57AB-151E-FE67-DF7B-3BAA1B89BE7D}"/>
            </a:ext>
          </a:extLst>
        </p:cNvPr>
        <p:cNvGrpSpPr/>
        <p:nvPr/>
      </p:nvGrpSpPr>
      <p:grpSpPr>
        <a:xfrm>
          <a:off x="0" y="0"/>
          <a:ext cx="0" cy="0"/>
          <a:chOff x="0" y="0"/>
          <a:chExt cx="0" cy="0"/>
        </a:xfrm>
      </p:grpSpPr>
      <p:pic>
        <p:nvPicPr>
          <p:cNvPr id="3" name="Picture 2" descr="EIZ Green Logo">
            <a:extLst>
              <a:ext uri="{FF2B5EF4-FFF2-40B4-BE49-F238E27FC236}">
                <a16:creationId xmlns:a16="http://schemas.microsoft.com/office/drawing/2014/main" id="{ECE8E6BC-0AF1-26EA-D6E1-B5E7DC856A6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
        <p:nvSpPr>
          <p:cNvPr id="2" name="Title 7">
            <a:extLst>
              <a:ext uri="{FF2B5EF4-FFF2-40B4-BE49-F238E27FC236}">
                <a16:creationId xmlns:a16="http://schemas.microsoft.com/office/drawing/2014/main" id="{BA302F4C-EBEF-EF1B-8EEB-41066B5977E1}"/>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CONTENT</a:t>
            </a:r>
          </a:p>
        </p:txBody>
      </p:sp>
      <p:sp>
        <p:nvSpPr>
          <p:cNvPr id="5" name="TextBox 4">
            <a:extLst>
              <a:ext uri="{FF2B5EF4-FFF2-40B4-BE49-F238E27FC236}">
                <a16:creationId xmlns:a16="http://schemas.microsoft.com/office/drawing/2014/main" id="{BC23B4E2-63AC-3E28-0B4E-532A28CBE1F1}"/>
              </a:ext>
            </a:extLst>
          </p:cNvPr>
          <p:cNvSpPr txBox="1"/>
          <p:nvPr/>
        </p:nvSpPr>
        <p:spPr>
          <a:xfrm>
            <a:off x="392396" y="657344"/>
            <a:ext cx="7981382" cy="4093428"/>
          </a:xfrm>
          <a:prstGeom prst="rect">
            <a:avLst/>
          </a:prstGeom>
          <a:noFill/>
        </p:spPr>
        <p:txBody>
          <a:bodyPr wrap="square">
            <a:spAutoFit/>
          </a:bodyPr>
          <a:lstStyle/>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INRODUCTION/LITERATURE REVIEW</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PROBLEM STATEMENT</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PROBLEM JUSTIFICATION</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RESULTS AND DISCUSSION</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RECOMMENDATIONS</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CONCLUSION</a:t>
            </a:r>
          </a:p>
          <a:p>
            <a:pPr marL="342900" indent="-342900" eaLnBrk="1" hangingPunct="1">
              <a:lnSpc>
                <a:spcPct val="150000"/>
              </a:lnSpc>
              <a:buFont typeface="+mj-lt"/>
              <a:buAutoNum type="arabicPeriod"/>
            </a:pPr>
            <a:r>
              <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rPr>
              <a:t>REFERENCES</a:t>
            </a:r>
          </a:p>
          <a:p>
            <a:pPr marL="342900" indent="-342900" eaLnBrk="1" hangingPunct="1">
              <a:buFont typeface="+mj-lt"/>
              <a:buAutoNum type="arabicPeriod"/>
            </a:pPr>
            <a:endParaRPr lang="en-US" altLang="en-US" sz="2000" b="1" dirty="0">
              <a:solidFill>
                <a:schemeClr val="tx2">
                  <a:lumMod val="50000"/>
                </a:schemeClr>
              </a:solidFill>
              <a:latin typeface="Times New Roman" panose="02020603050405020304" pitchFamily="18" charset="0"/>
              <a:ea typeface="Avenir Roman"/>
              <a:cs typeface="Times New Roman" panose="02020603050405020304" pitchFamily="18" charset="0"/>
            </a:endParaRPr>
          </a:p>
        </p:txBody>
      </p:sp>
      <p:cxnSp>
        <p:nvCxnSpPr>
          <p:cNvPr id="4" name="Straight Connector 3">
            <a:extLst>
              <a:ext uri="{FF2B5EF4-FFF2-40B4-BE49-F238E27FC236}">
                <a16:creationId xmlns:a16="http://schemas.microsoft.com/office/drawing/2014/main" id="{87173FF2-07D5-542D-9BB6-BEC35DB24BBD}"/>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9692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DE911D-355A-AA81-9FE2-DBBCDED04297}"/>
              </a:ext>
            </a:extLst>
          </p:cNvPr>
          <p:cNvPicPr>
            <a:picLocks noChangeAspect="1"/>
          </p:cNvPicPr>
          <p:nvPr/>
        </p:nvPicPr>
        <p:blipFill rotWithShape="1">
          <a:blip r:embed="rId2">
            <a:extLst>
              <a:ext uri="{28A0092B-C50C-407E-A947-70E740481C1C}">
                <a14:useLocalDpi xmlns:a14="http://schemas.microsoft.com/office/drawing/2010/main" val="0"/>
              </a:ext>
            </a:extLst>
          </a:blip>
          <a:srcRect l="10345" r="10719"/>
          <a:stretch>
            <a:fillRect/>
          </a:stretch>
        </p:blipFill>
        <p:spPr bwMode="auto">
          <a:xfrm>
            <a:off x="4218544" y="234800"/>
            <a:ext cx="4925456" cy="4541818"/>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A3AC5629-7E18-AA22-C42F-39AFC27A7BBC}"/>
              </a:ext>
            </a:extLst>
          </p:cNvPr>
          <p:cNvSpPr txBox="1"/>
          <p:nvPr/>
        </p:nvSpPr>
        <p:spPr>
          <a:xfrm>
            <a:off x="257175" y="577877"/>
            <a:ext cx="4114800" cy="4130426"/>
          </a:xfrm>
          <a:prstGeom prst="rect">
            <a:avLst/>
          </a:prstGeom>
          <a:noFill/>
          <a:ln>
            <a:solidFill>
              <a:schemeClr val="bg1"/>
            </a:solidFill>
          </a:ln>
        </p:spPr>
        <p:txBody>
          <a:bodyPr wrap="square">
            <a:spAutoFit/>
          </a:bodyPr>
          <a:lstStyle/>
          <a:p>
            <a:pPr marL="28575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The Process</a:t>
            </a:r>
            <a:r>
              <a:rPr lang="en-GB" sz="2000" dirty="0">
                <a:latin typeface="Times New Roman" panose="02020603050405020304" pitchFamily="18" charset="0"/>
                <a:cs typeface="Times New Roman" panose="02020603050405020304" pitchFamily="18" charset="0"/>
              </a:rPr>
              <a:t>: Nitric acid leaching is used to strip impurities like sulphides and arsenides from gold concentrates.</a:t>
            </a:r>
          </a:p>
          <a:p>
            <a:pPr marL="28575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The Risk</a:t>
            </a:r>
            <a:r>
              <a:rPr lang="en-GB" sz="2000" dirty="0">
                <a:latin typeface="Times New Roman" panose="02020603050405020304" pitchFamily="18" charset="0"/>
                <a:cs typeface="Times New Roman" panose="02020603050405020304" pitchFamily="18" charset="0"/>
              </a:rPr>
              <a:t>: This method releases hazardous nitrogen oxides (NO and NO₂), which are toxic to health and the environment.</a:t>
            </a:r>
          </a:p>
          <a:p>
            <a:pPr marL="28575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The Solution</a:t>
            </a:r>
            <a:r>
              <a:rPr lang="en-GB" sz="2000" dirty="0">
                <a:latin typeface="Times New Roman" panose="02020603050405020304" pitchFamily="18" charset="0"/>
                <a:cs typeface="Times New Roman" panose="02020603050405020304" pitchFamily="18" charset="0"/>
              </a:rPr>
              <a:t>: Industrial Absorbers are required to neutralize these fumes before they are released into the atmosphere.</a:t>
            </a:r>
          </a:p>
        </p:txBody>
      </p:sp>
      <p:sp>
        <p:nvSpPr>
          <p:cNvPr id="5" name="Title 7">
            <a:extLst>
              <a:ext uri="{FF2B5EF4-FFF2-40B4-BE49-F238E27FC236}">
                <a16:creationId xmlns:a16="http://schemas.microsoft.com/office/drawing/2014/main" id="{96ABE6B8-4AD0-A1FC-28A1-1EF689F63E34}"/>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INRODUCTION/LITERATURE REVIEW</a:t>
            </a:r>
          </a:p>
        </p:txBody>
      </p:sp>
      <p:sp>
        <p:nvSpPr>
          <p:cNvPr id="7" name="TextBox 6">
            <a:extLst>
              <a:ext uri="{FF2B5EF4-FFF2-40B4-BE49-F238E27FC236}">
                <a16:creationId xmlns:a16="http://schemas.microsoft.com/office/drawing/2014/main" id="{E84BB1BB-6963-9A0F-5D7F-E5BC6C9E0F82}"/>
              </a:ext>
            </a:extLst>
          </p:cNvPr>
          <p:cNvSpPr txBox="1"/>
          <p:nvPr/>
        </p:nvSpPr>
        <p:spPr>
          <a:xfrm>
            <a:off x="5664172" y="4598921"/>
            <a:ext cx="2926347" cy="464871"/>
          </a:xfrm>
          <a:prstGeom prst="rect">
            <a:avLst/>
          </a:prstGeom>
          <a:noFill/>
        </p:spPr>
        <p:txBody>
          <a:bodyPr wrap="square">
            <a:spAutoFit/>
          </a:bodyPr>
          <a:lstStyle/>
          <a:p>
            <a:pPr algn="just">
              <a:lnSpc>
                <a:spcPct val="150000"/>
              </a:lnSpc>
              <a:spcAft>
                <a:spcPts val="800"/>
              </a:spcAft>
              <a:buNone/>
            </a:pPr>
            <a:r>
              <a:rPr lang="en-GB" dirty="0">
                <a:latin typeface="Times New Roman" panose="02020603050405020304" pitchFamily="18" charset="0"/>
                <a:cs typeface="Times New Roman" panose="02020603050405020304" pitchFamily="18" charset="0"/>
              </a:rPr>
              <a:t>(Surimbayev </a:t>
            </a:r>
            <a:r>
              <a:rPr lang="en-GB" i="1" dirty="0">
                <a:latin typeface="Times New Roman" panose="02020603050405020304" pitchFamily="18" charset="0"/>
                <a:cs typeface="Times New Roman" panose="02020603050405020304" pitchFamily="18" charset="0"/>
              </a:rPr>
              <a:t>et al.</a:t>
            </a:r>
            <a:r>
              <a:rPr lang="en-GB" dirty="0">
                <a:latin typeface="Times New Roman" panose="02020603050405020304" pitchFamily="18" charset="0"/>
                <a:cs typeface="Times New Roman" panose="02020603050405020304" pitchFamily="18" charset="0"/>
              </a:rPr>
              <a:t>, 2024).</a:t>
            </a:r>
            <a:endParaRPr lang="en-GB" sz="11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120CBB4B-8116-9308-508C-8D95FE47F743}"/>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10" name="Slide Number Placeholder 1">
            <a:extLst>
              <a:ext uri="{FF2B5EF4-FFF2-40B4-BE49-F238E27FC236}">
                <a16:creationId xmlns:a16="http://schemas.microsoft.com/office/drawing/2014/main" id="{32A3ADD8-5797-FE64-A269-9E9E54FD955A}"/>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a:t>
            </a:r>
          </a:p>
        </p:txBody>
      </p:sp>
      <p:pic>
        <p:nvPicPr>
          <p:cNvPr id="6" name="Picture 5" descr="EIZ Green Logo">
            <a:extLst>
              <a:ext uri="{FF2B5EF4-FFF2-40B4-BE49-F238E27FC236}">
                <a16:creationId xmlns:a16="http://schemas.microsoft.com/office/drawing/2014/main" id="{790ED7E4-A5F3-99DD-7DD4-2860B3EDD49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282E0-945E-6736-DC3D-9E77495FDE1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A4DA279A-497B-ACBD-57AD-E270D6321EED}"/>
                  </a:ext>
                </a:extLst>
              </p:cNvPr>
              <p:cNvGraphicFramePr>
                <a:graphicFrameLocks noGrp="1"/>
              </p:cNvGraphicFramePr>
              <p:nvPr>
                <p:extLst>
                  <p:ext uri="{D42A27DB-BD31-4B8C-83A1-F6EECF244321}">
                    <p14:modId xmlns:p14="http://schemas.microsoft.com/office/powerpoint/2010/main" val="1450326251"/>
                  </p:ext>
                </p:extLst>
              </p:nvPr>
            </p:nvGraphicFramePr>
            <p:xfrm>
              <a:off x="123243" y="2197354"/>
              <a:ext cx="8936162" cy="2351328"/>
            </p:xfrm>
            <a:graphic>
              <a:graphicData uri="http://schemas.openxmlformats.org/drawingml/2006/table">
                <a:tbl>
                  <a:tblPr firstRow="1" firstCol="1" bandRow="1"/>
                  <a:tblGrid>
                    <a:gridCol w="1575880">
                      <a:extLst>
                        <a:ext uri="{9D8B030D-6E8A-4147-A177-3AD203B41FA5}">
                          <a16:colId xmlns:a16="http://schemas.microsoft.com/office/drawing/2014/main" val="3490706747"/>
                        </a:ext>
                      </a:extLst>
                    </a:gridCol>
                    <a:gridCol w="1543142">
                      <a:extLst>
                        <a:ext uri="{9D8B030D-6E8A-4147-A177-3AD203B41FA5}">
                          <a16:colId xmlns:a16="http://schemas.microsoft.com/office/drawing/2014/main" val="3900693127"/>
                        </a:ext>
                      </a:extLst>
                    </a:gridCol>
                    <a:gridCol w="2264316">
                      <a:extLst>
                        <a:ext uri="{9D8B030D-6E8A-4147-A177-3AD203B41FA5}">
                          <a16:colId xmlns:a16="http://schemas.microsoft.com/office/drawing/2014/main" val="275382475"/>
                        </a:ext>
                      </a:extLst>
                    </a:gridCol>
                    <a:gridCol w="3552824">
                      <a:extLst>
                        <a:ext uri="{9D8B030D-6E8A-4147-A177-3AD203B41FA5}">
                          <a16:colId xmlns:a16="http://schemas.microsoft.com/office/drawing/2014/main" val="3606411434"/>
                        </a:ext>
                      </a:extLst>
                    </a:gridCol>
                  </a:tblGrid>
                  <a:tr h="437350">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Reaction Type</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Reactants</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b="1" kern="100" dirty="0">
                              <a:effectLst/>
                              <a:latin typeface="Times New Roman" panose="02020603050405020304" pitchFamily="18" charset="0"/>
                              <a:ea typeface="Calibri" panose="020F0502020204030204" pitchFamily="34" charset="0"/>
                              <a:cs typeface="Times New Roman" panose="02020603050405020304" pitchFamily="18" charset="0"/>
                            </a:rPr>
                            <a:t>Products</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b="1" kern="100" dirty="0">
                              <a:effectLst/>
                              <a:latin typeface="Times New Roman" panose="02020603050405020304" pitchFamily="18" charset="0"/>
                              <a:ea typeface="Calibri" panose="020F0502020204030204" pitchFamily="34" charset="0"/>
                              <a:cs typeface="Times New Roman" panose="02020603050405020304" pitchFamily="18" charset="0"/>
                            </a:rPr>
                            <a:t>Impact on Process</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6741308"/>
                      </a:ext>
                    </a:extLst>
                  </a:tr>
                  <a:tr h="723903">
                    <a:tc>
                      <a:txBody>
                        <a:bodyPr/>
                        <a:lstStyle/>
                        <a:p>
                          <a:pPr>
                            <a:lnSpc>
                              <a:spcPct val="110000"/>
                            </a:lnSpc>
                            <a:spcAft>
                              <a:spcPts val="800"/>
                            </a:spcAft>
                            <a:buNone/>
                          </a:pPr>
                          <a:r>
                            <a:rPr lang="en-GB" sz="1400" b="1" kern="100" dirty="0">
                              <a:effectLst/>
                              <a:latin typeface="Times New Roman" panose="02020603050405020304" pitchFamily="18" charset="0"/>
                              <a:ea typeface="Calibri" panose="020F0502020204030204" pitchFamily="34" charset="0"/>
                              <a:cs typeface="Times New Roman" panose="02020603050405020304" pitchFamily="18" charset="0"/>
                            </a:rPr>
                            <a:t>Direct Acid Attack</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14:m>
                            <m:oMathPara xmlns:m="http://schemas.openxmlformats.org/officeDocument/2006/math">
                              <m:oMathParaPr>
                                <m:jc m:val="centerGroup"/>
                              </m:oMathParaPr>
                              <m:oMath xmlns:m="http://schemas.openxmlformats.org/officeDocument/2006/math">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𝐶𝑢𝐹𝑒</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+ 8</m:t>
                                </m:r>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14:m>
                            <m:oMathPara xmlns:m="http://schemas.openxmlformats.org/officeDocument/2006/math">
                              <m:oMathParaPr>
                                <m:jc m:val="centerGroup"/>
                              </m:oMathParaPr>
                              <m:oMath xmlns:m="http://schemas.openxmlformats.org/officeDocument/2006/math">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𝐶𝑢</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d>
                                      <m:d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e>
                                    </m:d>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m:t>
                                </m:r>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𝐹𝑒</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d>
                                      <m:d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e>
                                    </m:d>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0000"/>
                            </a:lnSpc>
                            <a:spcAft>
                              <a:spcPts val="800"/>
                            </a:spcAft>
                            <a:buNone/>
                          </a:pPr>
                          <a14:m>
                            <m:oMathPara xmlns:m="http://schemas.openxmlformats.org/officeDocument/2006/math">
                              <m:oMathParaPr>
                                <m:jc m:val="centerGroup"/>
                              </m:oMathParaPr>
                              <m:oMath xmlns:m="http://schemas.openxmlformats.org/officeDocument/2006/math">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+ 2</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𝑆</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+ 5</m:t>
                                </m:r>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+ 3</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Primary breakdown of the sulphidic matrix to expose gold.</a:t>
                          </a: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707178"/>
                      </a:ext>
                    </a:extLst>
                  </a:tr>
                  <a:tr h="499363">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Copper Dissolution</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14:m>
                            <m:oMathPara xmlns:m="http://schemas.openxmlformats.org/officeDocument/2006/math">
                              <m:oMathParaPr>
                                <m:jc m:val="centerGroup"/>
                              </m:oMathParaPr>
                              <m:oMath xmlns:m="http://schemas.openxmlformats.org/officeDocument/2006/math">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𝐶</m:t>
                                </m:r>
                                <m:sSup>
                                  <m:sSup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𝑢</m:t>
                                    </m:r>
                                  </m:e>
                                  <m:sup>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0</m:t>
                                    </m:r>
                                  </m:sup>
                                </m:sSup>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+ 4</m:t>
                                </m:r>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14:m>
                            <m:oMathPara xmlns:m="http://schemas.openxmlformats.org/officeDocument/2006/math">
                              <m:oMathParaPr>
                                <m:jc m:val="centerGroup"/>
                              </m:oMathParaPr>
                              <m:oMath xmlns:m="http://schemas.openxmlformats.org/officeDocument/2006/math">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𝐶𝑢</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d>
                                      <m:d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e>
                                    </m:d>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m:t>
                                </m:r>
                                <m:r>
                                  <a:rPr lang="en-GB" sz="1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m:t>
                                </m:r>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+ 2</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Rapid dissolution of native copper, increasing gas volume.</a:t>
                          </a: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5871392"/>
                      </a:ext>
                    </a:extLst>
                  </a:tr>
                  <a:tr h="499363">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Sulphur Oxidation</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14:m>
                            <m:oMathPara xmlns:m="http://schemas.openxmlformats.org/officeDocument/2006/math">
                              <m:oMathParaPr>
                                <m:jc m:val="centerGroup"/>
                              </m:oMathParaPr>
                              <m:oMath xmlns:m="http://schemas.openxmlformats.org/officeDocument/2006/math">
                                <m:sSup>
                                  <m:sSup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𝑆</m:t>
                                    </m:r>
                                  </m:e>
                                  <m:sup>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0</m:t>
                                    </m:r>
                                  </m:sup>
                                </m:sSup>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+ 6</m:t>
                                </m:r>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14:m>
                            <m:oMathPara xmlns:m="http://schemas.openxmlformats.org/officeDocument/2006/math">
                              <m:oMathParaPr>
                                <m:jc m:val="centerGroup"/>
                              </m:oMathParaPr>
                              <m:oMath xmlns:m="http://schemas.openxmlformats.org/officeDocument/2006/math">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𝑆</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+ 6</m:t>
                                </m:r>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solidFill>
                                          <a:srgbClr val="EE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+ 2</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𝐻</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oMath>
                            </m:oMathPara>
                          </a14:m>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Secondary reaction that further consumes acid and produces </a:t>
                          </a:r>
                          <a14:m>
                            <m:oMath xmlns:m="http://schemas.openxmlformats.org/officeDocument/2006/math">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𝑁</m:t>
                              </m:r>
                              <m:sSub>
                                <m:sSubPr>
                                  <m:ctrlPr>
                                    <a:rPr lang="en-GB" sz="1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𝑂</m:t>
                                  </m:r>
                                </m:e>
                                <m:sub>
                                  <m:r>
                                    <a:rPr lang="en-GB" sz="14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4707538"/>
                      </a:ext>
                    </a:extLst>
                  </a:tr>
                </a:tbl>
              </a:graphicData>
            </a:graphic>
          </p:graphicFrame>
        </mc:Choice>
        <mc:Fallback xmlns="">
          <p:graphicFrame>
            <p:nvGraphicFramePr>
              <p:cNvPr id="19" name="Table 18">
                <a:extLst>
                  <a:ext uri="{FF2B5EF4-FFF2-40B4-BE49-F238E27FC236}">
                    <a16:creationId xmlns:a16="http://schemas.microsoft.com/office/drawing/2014/main" id="{A4DA279A-497B-ACBD-57AD-E270D6321EED}"/>
                  </a:ext>
                </a:extLst>
              </p:cNvPr>
              <p:cNvGraphicFramePr>
                <a:graphicFrameLocks noGrp="1"/>
              </p:cNvGraphicFramePr>
              <p:nvPr>
                <p:extLst>
                  <p:ext uri="{D42A27DB-BD31-4B8C-83A1-F6EECF244321}">
                    <p14:modId xmlns:p14="http://schemas.microsoft.com/office/powerpoint/2010/main" val="1450326251"/>
                  </p:ext>
                </p:extLst>
              </p:nvPr>
            </p:nvGraphicFramePr>
            <p:xfrm>
              <a:off x="123243" y="2197354"/>
              <a:ext cx="8936162" cy="2351328"/>
            </p:xfrm>
            <a:graphic>
              <a:graphicData uri="http://schemas.openxmlformats.org/drawingml/2006/table">
                <a:tbl>
                  <a:tblPr firstRow="1" firstCol="1" bandRow="1"/>
                  <a:tblGrid>
                    <a:gridCol w="1575880">
                      <a:extLst>
                        <a:ext uri="{9D8B030D-6E8A-4147-A177-3AD203B41FA5}">
                          <a16:colId xmlns:a16="http://schemas.microsoft.com/office/drawing/2014/main" val="3490706747"/>
                        </a:ext>
                      </a:extLst>
                    </a:gridCol>
                    <a:gridCol w="1543142">
                      <a:extLst>
                        <a:ext uri="{9D8B030D-6E8A-4147-A177-3AD203B41FA5}">
                          <a16:colId xmlns:a16="http://schemas.microsoft.com/office/drawing/2014/main" val="3900693127"/>
                        </a:ext>
                      </a:extLst>
                    </a:gridCol>
                    <a:gridCol w="2264316">
                      <a:extLst>
                        <a:ext uri="{9D8B030D-6E8A-4147-A177-3AD203B41FA5}">
                          <a16:colId xmlns:a16="http://schemas.microsoft.com/office/drawing/2014/main" val="275382475"/>
                        </a:ext>
                      </a:extLst>
                    </a:gridCol>
                    <a:gridCol w="3552824">
                      <a:extLst>
                        <a:ext uri="{9D8B030D-6E8A-4147-A177-3AD203B41FA5}">
                          <a16:colId xmlns:a16="http://schemas.microsoft.com/office/drawing/2014/main" val="3606411434"/>
                        </a:ext>
                      </a:extLst>
                    </a:gridCol>
                  </a:tblGrid>
                  <a:tr h="437350">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Reaction Type</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Reactants</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b="1" kern="100" dirty="0">
                              <a:effectLst/>
                              <a:latin typeface="Times New Roman" panose="02020603050405020304" pitchFamily="18" charset="0"/>
                              <a:ea typeface="Calibri" panose="020F0502020204030204" pitchFamily="34" charset="0"/>
                              <a:cs typeface="Times New Roman" panose="02020603050405020304" pitchFamily="18" charset="0"/>
                            </a:rPr>
                            <a:t>Products</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400" b="1" kern="100" dirty="0">
                              <a:effectLst/>
                              <a:latin typeface="Times New Roman" panose="02020603050405020304" pitchFamily="18" charset="0"/>
                              <a:ea typeface="Calibri" panose="020F0502020204030204" pitchFamily="34" charset="0"/>
                              <a:cs typeface="Times New Roman" panose="02020603050405020304" pitchFamily="18" charset="0"/>
                            </a:rPr>
                            <a:t>Impact on Process</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6741308"/>
                      </a:ext>
                    </a:extLst>
                  </a:tr>
                  <a:tr h="784762">
                    <a:tc>
                      <a:txBody>
                        <a:bodyPr/>
                        <a:lstStyle/>
                        <a:p>
                          <a:pPr>
                            <a:lnSpc>
                              <a:spcPct val="110000"/>
                            </a:lnSpc>
                            <a:spcAft>
                              <a:spcPts val="800"/>
                            </a:spcAft>
                            <a:buNone/>
                          </a:pPr>
                          <a:r>
                            <a:rPr lang="en-GB" sz="1400" b="1" kern="100" dirty="0">
                              <a:effectLst/>
                              <a:latin typeface="Times New Roman" panose="02020603050405020304" pitchFamily="18" charset="0"/>
                              <a:ea typeface="Calibri" panose="020F0502020204030204" pitchFamily="34" charset="0"/>
                              <a:cs typeface="Times New Roman" panose="02020603050405020304" pitchFamily="18" charset="0"/>
                            </a:rPr>
                            <a:t>Direct Acid Attack</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02767" t="-56589" r="-378261" b="-150388"/>
                          </a:stretch>
                        </a:blip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37903" t="-56589" r="-157258" b="-150388"/>
                          </a:stretch>
                        </a:blipFill>
                      </a:tcPr>
                    </a:tc>
                    <a:tc>
                      <a:txBody>
                        <a:bodyPr/>
                        <a:lstStyle/>
                        <a:p>
                          <a:pPr>
                            <a:lnSpc>
                              <a:spcPct val="110000"/>
                            </a:lnSpc>
                            <a:spcAft>
                              <a:spcPts val="800"/>
                            </a:spcAft>
                            <a:buNone/>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Primary breakdown of the sulphidic matrix to expose gold.</a:t>
                          </a: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707178"/>
                      </a:ext>
                    </a:extLst>
                  </a:tr>
                  <a:tr h="564608">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Copper Dissolution</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02767" t="-217204" r="-378261" b="-108602"/>
                          </a:stretch>
                        </a:blip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37903" t="-217204" r="-157258" b="-108602"/>
                          </a:stretch>
                        </a:blipFill>
                      </a:tcPr>
                    </a:tc>
                    <a:tc>
                      <a:txBody>
                        <a:bodyPr/>
                        <a:lstStyle/>
                        <a:p>
                          <a:pPr>
                            <a:lnSpc>
                              <a:spcPct val="110000"/>
                            </a:lnSpc>
                            <a:spcAft>
                              <a:spcPts val="800"/>
                            </a:spcAft>
                            <a:buNone/>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Rapid dissolution of native copper, increasing gas volume.</a:t>
                          </a: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5871392"/>
                      </a:ext>
                    </a:extLst>
                  </a:tr>
                  <a:tr h="564608">
                    <a:tc>
                      <a:txBody>
                        <a:bodyPr/>
                        <a:lstStyle/>
                        <a:p>
                          <a:pPr>
                            <a:lnSpc>
                              <a:spcPct val="110000"/>
                            </a:lnSpc>
                            <a:spcAft>
                              <a:spcPts val="800"/>
                            </a:spcAft>
                            <a:buNone/>
                          </a:pPr>
                          <a:r>
                            <a:rPr lang="en-GB" sz="1400" b="1" kern="100">
                              <a:effectLst/>
                              <a:latin typeface="Times New Roman" panose="02020603050405020304" pitchFamily="18" charset="0"/>
                              <a:ea typeface="Calibri" panose="020F0502020204030204" pitchFamily="34" charset="0"/>
                              <a:cs typeface="Times New Roman" panose="02020603050405020304" pitchFamily="18" charset="0"/>
                            </a:rPr>
                            <a:t>Sulphur Oxidation</a:t>
                          </a:r>
                          <a:endParaRPr lang="en-GB"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02767" t="-317204" r="-378261" b="-8602"/>
                          </a:stretch>
                        </a:blip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37903" t="-317204" r="-157258" b="-8602"/>
                          </a:stretch>
                        </a:blipFill>
                      </a:tcPr>
                    </a:tc>
                    <a:tc>
                      <a:txBody>
                        <a:bodyPr/>
                        <a:lstStyle/>
                        <a:p>
                          <a:endParaRPr lang="en-US"/>
                        </a:p>
                      </a:txBody>
                      <a:tcPr marL="56085" marR="56085" marT="56085" marB="5608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51801" t="-317204" r="-343" b="-8602"/>
                          </a:stretch>
                        </a:blipFill>
                      </a:tcPr>
                    </a:tc>
                    <a:extLst>
                      <a:ext uri="{0D108BD9-81ED-4DB2-BD59-A6C34878D82A}">
                        <a16:rowId xmlns:a16="http://schemas.microsoft.com/office/drawing/2014/main" val="3354707538"/>
                      </a:ext>
                    </a:extLst>
                  </a:tr>
                </a:tbl>
              </a:graphicData>
            </a:graphic>
          </p:graphicFrame>
        </mc:Fallback>
      </mc:AlternateContent>
      <p:sp>
        <p:nvSpPr>
          <p:cNvPr id="4" name="TextBox 3">
            <a:extLst>
              <a:ext uri="{FF2B5EF4-FFF2-40B4-BE49-F238E27FC236}">
                <a16:creationId xmlns:a16="http://schemas.microsoft.com/office/drawing/2014/main" id="{78EB5532-D192-75B5-94DD-816534D1BA04}"/>
              </a:ext>
            </a:extLst>
          </p:cNvPr>
          <p:cNvSpPr txBox="1"/>
          <p:nvPr/>
        </p:nvSpPr>
        <p:spPr>
          <a:xfrm>
            <a:off x="73024" y="407526"/>
            <a:ext cx="8980210" cy="181184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457200" lvl="1" indent="0" algn="just">
              <a:lnSpc>
                <a:spcPct val="110000"/>
              </a:lnSpc>
              <a:spcBef>
                <a:spcPts val="1800"/>
              </a:spcBef>
              <a:spcAft>
                <a:spcPts val="400"/>
              </a:spcAft>
              <a:buClr>
                <a:srgbClr val="159C05"/>
              </a:buClr>
            </a:pPr>
            <a:r>
              <a:rPr lang="en-GB"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Chemical Reactions and Byproducts</a:t>
            </a:r>
          </a:p>
          <a:p>
            <a:pPr marL="285750" indent="-285750" algn="just">
              <a:lnSpc>
                <a:spcPct val="110000"/>
              </a:lnSpc>
              <a:spcAft>
                <a:spcPts val="800"/>
              </a:spcAft>
              <a:buClr>
                <a:srgbClr val="159C05"/>
              </a:buClr>
              <a:buFont typeface="Wingdings" panose="05000000000000000000" pitchFamily="2" charset="2"/>
              <a:buChar char="q"/>
            </a:pPr>
            <a:r>
              <a:rPr lang="en-GB" sz="2000" kern="1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GB" sz="2000" b="1" dirty="0">
                <a:latin typeface="Times New Roman" panose="02020603050405020304" pitchFamily="18" charset="0"/>
                <a:cs typeface="Times New Roman" panose="02020603050405020304" pitchFamily="18" charset="0"/>
              </a:rPr>
              <a:t>Increased Emission Load:</a:t>
            </a:r>
            <a:r>
              <a:rPr lang="en-GB" sz="2000" dirty="0">
                <a:latin typeface="Times New Roman" panose="02020603050405020304" pitchFamily="18" charset="0"/>
                <a:cs typeface="Times New Roman" panose="02020603050405020304" pitchFamily="18" charset="0"/>
              </a:rPr>
              <a:t> High copper content in Knelson concentrates drives multiple reaction pathways, generating hazardous (NOₓ) fumes and increasing scrubber load by </a:t>
            </a:r>
            <a:r>
              <a:rPr lang="en-GB" sz="2000" b="1" dirty="0">
                <a:latin typeface="Times New Roman" panose="02020603050405020304" pitchFamily="18" charset="0"/>
                <a:cs typeface="Times New Roman" panose="02020603050405020304" pitchFamily="18" charset="0"/>
              </a:rPr>
              <a:t>30–40%</a:t>
            </a:r>
            <a:r>
              <a:rPr lang="en-GB" sz="2000" dirty="0">
                <a:latin typeface="Times New Roman" panose="02020603050405020304" pitchFamily="18" charset="0"/>
                <a:cs typeface="Times New Roman" panose="02020603050405020304" pitchFamily="18" charset="0"/>
              </a:rPr>
              <a:t> compared to standard ores (Surimbayev et al., 2024).</a:t>
            </a:r>
          </a:p>
        </p:txBody>
      </p:sp>
      <p:sp>
        <p:nvSpPr>
          <p:cNvPr id="6" name="Title 7">
            <a:extLst>
              <a:ext uri="{FF2B5EF4-FFF2-40B4-BE49-F238E27FC236}">
                <a16:creationId xmlns:a16="http://schemas.microsoft.com/office/drawing/2014/main" id="{47A964A1-2A46-947B-5439-5FD08C40D4A0}"/>
              </a:ext>
            </a:extLst>
          </p:cNvPr>
          <p:cNvSpPr txBox="1">
            <a:spLocks/>
          </p:cNvSpPr>
          <p:nvPr/>
        </p:nvSpPr>
        <p:spPr bwMode="auto">
          <a:xfrm>
            <a:off x="334593" y="20638"/>
            <a:ext cx="85280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INRODUCTION/LITERATURE REVIEW CONT’D</a:t>
            </a:r>
          </a:p>
        </p:txBody>
      </p:sp>
      <p:sp>
        <p:nvSpPr>
          <p:cNvPr id="14" name="Slide Number Placeholder 1">
            <a:extLst>
              <a:ext uri="{FF2B5EF4-FFF2-40B4-BE49-F238E27FC236}">
                <a16:creationId xmlns:a16="http://schemas.microsoft.com/office/drawing/2014/main" id="{61E9745B-943C-C30A-9962-96B0BCF246D9}"/>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2</a:t>
            </a:r>
          </a:p>
        </p:txBody>
      </p:sp>
      <p:pic>
        <p:nvPicPr>
          <p:cNvPr id="7" name="Picture 6" descr="EIZ Green Logo">
            <a:extLst>
              <a:ext uri="{FF2B5EF4-FFF2-40B4-BE49-F238E27FC236}">
                <a16:creationId xmlns:a16="http://schemas.microsoft.com/office/drawing/2014/main" id="{A6131DE7-4E7A-C8B6-AE2E-111E1B8E555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grpSp>
        <p:nvGrpSpPr>
          <p:cNvPr id="2" name="Group 1">
            <a:extLst>
              <a:ext uri="{FF2B5EF4-FFF2-40B4-BE49-F238E27FC236}">
                <a16:creationId xmlns:a16="http://schemas.microsoft.com/office/drawing/2014/main" id="{BB5238D2-C781-60D1-8556-25123001EA81}"/>
              </a:ext>
            </a:extLst>
          </p:cNvPr>
          <p:cNvGrpSpPr/>
          <p:nvPr/>
        </p:nvGrpSpPr>
        <p:grpSpPr>
          <a:xfrm>
            <a:off x="73024" y="2132126"/>
            <a:ext cx="9059474" cy="2416556"/>
            <a:chOff x="56390" y="2132126"/>
            <a:chExt cx="9059474" cy="2416556"/>
          </a:xfrm>
        </p:grpSpPr>
        <p:pic>
          <p:nvPicPr>
            <p:cNvPr id="5" name="Picture 2" descr="Schematic illustration of a Knelson Concentrator (Kawatra and Eisele, 2001) ">
              <a:extLst>
                <a:ext uri="{FF2B5EF4-FFF2-40B4-BE49-F238E27FC236}">
                  <a16:creationId xmlns:a16="http://schemas.microsoft.com/office/drawing/2014/main" id="{470816D3-80C7-9DD6-0E1C-F2C4C9F28A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62" y="2132126"/>
              <a:ext cx="4337502" cy="24165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View of Continuous Knelson Concentrator (). ">
              <a:extLst>
                <a:ext uri="{FF2B5EF4-FFF2-40B4-BE49-F238E27FC236}">
                  <a16:creationId xmlns:a16="http://schemas.microsoft.com/office/drawing/2014/main" id="{60601DFC-508D-05EC-5CC2-0D26E1F175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90" y="2143134"/>
              <a:ext cx="4732366" cy="240554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 name="Straight Connector 19">
            <a:extLst>
              <a:ext uri="{FF2B5EF4-FFF2-40B4-BE49-F238E27FC236}">
                <a16:creationId xmlns:a16="http://schemas.microsoft.com/office/drawing/2014/main" id="{7129E421-0D98-53CF-7D70-7A332FB135E7}"/>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575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0DF9C-74EF-74F9-5F2D-7195887BBED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8EBE5FD-1424-C626-2C78-680BCD046A69}"/>
              </a:ext>
            </a:extLst>
          </p:cNvPr>
          <p:cNvSpPr txBox="1"/>
          <p:nvPr/>
        </p:nvSpPr>
        <p:spPr>
          <a:xfrm>
            <a:off x="257175" y="898606"/>
            <a:ext cx="3977200" cy="4130426"/>
          </a:xfrm>
          <a:prstGeom prst="rect">
            <a:avLst/>
          </a:prstGeom>
          <a:noFill/>
          <a:ln>
            <a:solidFill>
              <a:schemeClr val="bg1"/>
            </a:solidFill>
          </a:ln>
        </p:spPr>
        <p:txBody>
          <a:bodyPr wrap="square">
            <a:spAutoFit/>
          </a:bodyPr>
          <a:lstStyle/>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Unified Testing</a:t>
            </a:r>
            <a:r>
              <a:rPr lang="en-GB" sz="2000" dirty="0">
                <a:latin typeface="Times New Roman" panose="02020603050405020304" pitchFamily="18" charset="0"/>
                <a:cs typeface="Times New Roman" panose="02020603050405020304" pitchFamily="18" charset="0"/>
              </a:rPr>
              <a:t>: Software creates a single workspace to simulate and predict how a system will work before building it.</a:t>
            </a:r>
          </a:p>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Easy Adjustments</a:t>
            </a:r>
            <a:r>
              <a:rPr lang="en-GB" sz="2000" dirty="0">
                <a:latin typeface="Times New Roman" panose="02020603050405020304" pitchFamily="18" charset="0"/>
                <a:cs typeface="Times New Roman" panose="02020603050405020304" pitchFamily="18" charset="0"/>
              </a:rPr>
              <a:t>: Digital tools simplify complex designs, making it fast and flexible to test different ideas.</a:t>
            </a:r>
          </a:p>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Lower Costs</a:t>
            </a:r>
            <a:r>
              <a:rPr lang="en-GB" sz="2000" dirty="0">
                <a:latin typeface="Times New Roman" panose="02020603050405020304" pitchFamily="18" charset="0"/>
                <a:cs typeface="Times New Roman" panose="02020603050405020304" pitchFamily="18" charset="0"/>
              </a:rPr>
              <a:t>: Computer models save money by replacing expensive physical trials and filtering out real-world errors. </a:t>
            </a:r>
          </a:p>
        </p:txBody>
      </p:sp>
      <p:sp>
        <p:nvSpPr>
          <p:cNvPr id="7" name="TextBox 6">
            <a:extLst>
              <a:ext uri="{FF2B5EF4-FFF2-40B4-BE49-F238E27FC236}">
                <a16:creationId xmlns:a16="http://schemas.microsoft.com/office/drawing/2014/main" id="{0AD730A9-503E-8595-8E0E-33758E2A87BF}"/>
              </a:ext>
            </a:extLst>
          </p:cNvPr>
          <p:cNvSpPr txBox="1"/>
          <p:nvPr/>
        </p:nvSpPr>
        <p:spPr>
          <a:xfrm>
            <a:off x="6022975" y="4475261"/>
            <a:ext cx="2959100" cy="307777"/>
          </a:xfrm>
          <a:prstGeom prst="rect">
            <a:avLst/>
          </a:prstGeom>
          <a:noFill/>
        </p:spPr>
        <p:txBody>
          <a:bodyPr wrap="square">
            <a:spAutoFit/>
          </a:bodyPr>
          <a:lstStyle/>
          <a:p>
            <a:r>
              <a:rPr lang="en-GB" sz="1400" dirty="0"/>
              <a:t>(</a:t>
            </a:r>
            <a:r>
              <a:rPr lang="en-US" sz="1200" dirty="0"/>
              <a:t>Åström, K.J. and Murray, R.M., 2010.)</a:t>
            </a:r>
            <a:r>
              <a:rPr lang="en-GB" sz="1400" dirty="0"/>
              <a:t> </a:t>
            </a:r>
            <a:endParaRPr lang="en-GB" sz="1200" dirty="0"/>
          </a:p>
        </p:txBody>
      </p:sp>
      <p:pic>
        <p:nvPicPr>
          <p:cNvPr id="8" name="Picture 2" descr="Sensors | Free Full-Text | System of Sensors and Actuators for the ...">
            <a:extLst>
              <a:ext uri="{FF2B5EF4-FFF2-40B4-BE49-F238E27FC236}">
                <a16:creationId xmlns:a16="http://schemas.microsoft.com/office/drawing/2014/main" id="{FFF4E467-D6D8-763B-1157-983DF560F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3087" y="670422"/>
            <a:ext cx="4233863" cy="406409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1">
            <a:extLst>
              <a:ext uri="{FF2B5EF4-FFF2-40B4-BE49-F238E27FC236}">
                <a16:creationId xmlns:a16="http://schemas.microsoft.com/office/drawing/2014/main" id="{7ECF55CD-59C2-F0D3-C428-DE576B42AA4E}"/>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3</a:t>
            </a:r>
          </a:p>
        </p:txBody>
      </p:sp>
      <p:pic>
        <p:nvPicPr>
          <p:cNvPr id="4" name="Picture 3" descr="EIZ Green Logo">
            <a:extLst>
              <a:ext uri="{FF2B5EF4-FFF2-40B4-BE49-F238E27FC236}">
                <a16:creationId xmlns:a16="http://schemas.microsoft.com/office/drawing/2014/main" id="{B8CDAD89-DE9D-D6A1-8A35-4DB40EA3FB4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
        <p:nvSpPr>
          <p:cNvPr id="11" name="TextBox 10">
            <a:extLst>
              <a:ext uri="{FF2B5EF4-FFF2-40B4-BE49-F238E27FC236}">
                <a16:creationId xmlns:a16="http://schemas.microsoft.com/office/drawing/2014/main" id="{D1591A02-051B-E252-14A2-10AB58BAD096}"/>
              </a:ext>
            </a:extLst>
          </p:cNvPr>
          <p:cNvSpPr txBox="1"/>
          <p:nvPr/>
        </p:nvSpPr>
        <p:spPr>
          <a:xfrm>
            <a:off x="352424" y="498496"/>
            <a:ext cx="4838553" cy="400110"/>
          </a:xfrm>
          <a:prstGeom prst="rect">
            <a:avLst/>
          </a:prstGeom>
          <a:noFill/>
        </p:spPr>
        <p:txBody>
          <a:bodyPr wrap="square">
            <a:spAutoFit/>
          </a:bodyPr>
          <a:lstStyle/>
          <a:p>
            <a:pPr>
              <a:buClr>
                <a:srgbClr val="00B050"/>
              </a:buClr>
            </a:pPr>
            <a:r>
              <a:rPr lang="en-GB" sz="2000" b="1" dirty="0">
                <a:solidFill>
                  <a:schemeClr val="tx2">
                    <a:lumMod val="50000"/>
                  </a:schemeClr>
                </a:solidFill>
                <a:latin typeface="Times New Roman" panose="02020603050405020304" pitchFamily="18" charset="0"/>
                <a:cs typeface="Times New Roman" panose="02020603050405020304" pitchFamily="18" charset="0"/>
              </a:rPr>
              <a:t>Computers in Control System Engineering</a:t>
            </a:r>
            <a:endParaRPr lang="en-GB" sz="20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7A9783C9-5C07-5DFC-2B20-0B4B057657D5}"/>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3" name="Title 7">
            <a:extLst>
              <a:ext uri="{FF2B5EF4-FFF2-40B4-BE49-F238E27FC236}">
                <a16:creationId xmlns:a16="http://schemas.microsoft.com/office/drawing/2014/main" id="{5F7D8C8B-F7B4-11AD-BA3B-82D5044F23E0}"/>
              </a:ext>
            </a:extLst>
          </p:cNvPr>
          <p:cNvSpPr txBox="1">
            <a:spLocks/>
          </p:cNvSpPr>
          <p:nvPr/>
        </p:nvSpPr>
        <p:spPr bwMode="auto">
          <a:xfrm>
            <a:off x="334593" y="20638"/>
            <a:ext cx="85280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INRODUCTION/LITERATURE REVIEW CONT’D</a:t>
            </a:r>
          </a:p>
        </p:txBody>
      </p:sp>
    </p:spTree>
    <p:extLst>
      <p:ext uri="{BB962C8B-B14F-4D97-AF65-F5344CB8AC3E}">
        <p14:creationId xmlns:p14="http://schemas.microsoft.com/office/powerpoint/2010/main" val="2017791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4D690-875C-8344-8D23-B695E16AF9B0}"/>
            </a:ext>
          </a:extLst>
        </p:cNvPr>
        <p:cNvGrpSpPr/>
        <p:nvPr/>
      </p:nvGrpSpPr>
      <p:grpSpPr>
        <a:xfrm>
          <a:off x="0" y="0"/>
          <a:ext cx="0" cy="0"/>
          <a:chOff x="0" y="0"/>
          <a:chExt cx="0" cy="0"/>
        </a:xfrm>
      </p:grpSpPr>
      <p:pic>
        <p:nvPicPr>
          <p:cNvPr id="10" name="Picture 9" descr="feedback control block diagram">
            <a:extLst>
              <a:ext uri="{FF2B5EF4-FFF2-40B4-BE49-F238E27FC236}">
                <a16:creationId xmlns:a16="http://schemas.microsoft.com/office/drawing/2014/main" id="{D7C6B4CE-3614-8F91-71FB-0856229C1C7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t="25601"/>
          <a:stretch>
            <a:fillRect/>
          </a:stretch>
        </p:blipFill>
        <p:spPr bwMode="auto">
          <a:xfrm>
            <a:off x="6791950" y="3352595"/>
            <a:ext cx="2210044" cy="1261315"/>
          </a:xfrm>
          <a:prstGeom prst="rect">
            <a:avLst/>
          </a:prstGeom>
          <a:noFill/>
          <a:ln>
            <a:noFill/>
          </a:ln>
          <a:extLst>
            <a:ext uri="{53640926-AAD7-44D8-BBD7-CCE9431645EC}">
              <a14:shadowObscured xmlns:a14="http://schemas.microsoft.com/office/drawing/2010/main"/>
            </a:ext>
          </a:extLst>
        </p:spPr>
      </p:pic>
      <p:pic>
        <p:nvPicPr>
          <p:cNvPr id="6" name="Picture 2" descr="Wet Scrubbers System Design Wide Variety of Waste Industrial Air ...">
            <a:extLst>
              <a:ext uri="{FF2B5EF4-FFF2-40B4-BE49-F238E27FC236}">
                <a16:creationId xmlns:a16="http://schemas.microsoft.com/office/drawing/2014/main" id="{5635F7B0-D4CC-BABB-77BF-56AC6D8A51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2650" y="529590"/>
            <a:ext cx="2810754" cy="29900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D0DFCFE-E3F6-B69D-35BF-059B05C4F7B1}"/>
              </a:ext>
            </a:extLst>
          </p:cNvPr>
          <p:cNvSpPr txBox="1"/>
          <p:nvPr/>
        </p:nvSpPr>
        <p:spPr>
          <a:xfrm>
            <a:off x="10596" y="591547"/>
            <a:ext cx="6734252" cy="4462760"/>
          </a:xfrm>
          <a:prstGeom prst="rect">
            <a:avLst/>
          </a:prstGeom>
          <a:noFill/>
          <a:ln>
            <a:noFill/>
          </a:ln>
        </p:spPr>
        <p:txBody>
          <a:bodyPr wrap="square">
            <a:spAutoFit/>
          </a:bodyPr>
          <a:lstStyle/>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Complex Dynamics</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These units are notoriously difficult to control due to slow responses, dead times, and non-linear behaviour.</a:t>
            </a:r>
          </a:p>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Process Interaction</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Columns are deeply integrated with plant energy and materials, creating complex multivariable interactions.</a:t>
            </a:r>
          </a:p>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Operational Stability</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Reliable control is essential for the overall safety and economic success of the entire plant.</a:t>
            </a:r>
          </a:p>
          <a:p>
            <a:pPr marL="285750" indent="-285750">
              <a:lnSpc>
                <a:spcPct val="110000"/>
              </a:lnSpc>
              <a:buClr>
                <a:srgbClr val="00B050"/>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Feedback Control</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A versatile, standard method that regulates processes using set gain values and time constants without needing deep knowledge of the system's internal dynamics.</a:t>
            </a:r>
            <a:endParaRPr lang="en-GB" sz="2000" kern="1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Clr>
                <a:srgbClr val="00B050"/>
              </a:buClr>
              <a:buFont typeface="Wingdings" panose="05000000000000000000" pitchFamily="2" charset="2"/>
              <a:buChar char="q"/>
            </a:pP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BAB4BB9-563C-56BC-1197-E0794B56F2F3}"/>
              </a:ext>
            </a:extLst>
          </p:cNvPr>
          <p:cNvSpPr txBox="1"/>
          <p:nvPr/>
        </p:nvSpPr>
        <p:spPr>
          <a:xfrm>
            <a:off x="6791950" y="3164429"/>
            <a:ext cx="2210044" cy="315856"/>
          </a:xfrm>
          <a:prstGeom prst="rect">
            <a:avLst/>
          </a:prstGeom>
          <a:noFill/>
        </p:spPr>
        <p:txBody>
          <a:bodyPr wrap="square">
            <a:spAutoFit/>
          </a:bodyPr>
          <a:lstStyle/>
          <a:p>
            <a:pPr algn="just">
              <a:lnSpc>
                <a:spcPct val="150000"/>
              </a:lnSpc>
              <a:spcAft>
                <a:spcPts val="800"/>
              </a:spcAft>
              <a:buNone/>
            </a:pPr>
            <a:r>
              <a:rPr lang="en-GB" sz="1100" i="0" kern="100" dirty="0">
                <a:effectLst/>
                <a:latin typeface="Times New Roman" panose="02020603050405020304" pitchFamily="18" charset="0"/>
                <a:ea typeface="Calibri" panose="020F0502020204030204" pitchFamily="34" charset="0"/>
                <a:cs typeface="Times New Roman" panose="02020603050405020304" pitchFamily="18" charset="0"/>
              </a:rPr>
              <a:t>(Bauyrzhan Surimbayev</a:t>
            </a:r>
            <a:r>
              <a:rPr lang="en-GB" sz="1100" kern="100" dirty="0">
                <a:latin typeface="Times New Roman" panose="02020603050405020304" pitchFamily="18" charset="0"/>
                <a:ea typeface="Calibri" panose="020F0502020204030204" pitchFamily="34" charset="0"/>
                <a:cs typeface="Times New Roman" panose="02020603050405020304" pitchFamily="18" charset="0"/>
              </a:rPr>
              <a:t> </a:t>
            </a:r>
            <a:r>
              <a:rPr lang="en-GB" sz="1100" kern="100" dirty="0" err="1">
                <a:latin typeface="Times New Roman" panose="02020603050405020304" pitchFamily="18" charset="0"/>
                <a:ea typeface="Calibri" panose="020F0502020204030204" pitchFamily="34" charset="0"/>
                <a:cs typeface="Times New Roman" panose="02020603050405020304" pitchFamily="18" charset="0"/>
              </a:rPr>
              <a:t>etal</a:t>
            </a:r>
            <a:r>
              <a:rPr lang="en-GB" sz="1100" kern="100" dirty="0">
                <a:latin typeface="Times New Roman" panose="02020603050405020304" pitchFamily="18" charset="0"/>
                <a:ea typeface="Calibri" panose="020F0502020204030204" pitchFamily="34" charset="0"/>
                <a:cs typeface="Times New Roman" panose="02020603050405020304" pitchFamily="18" charset="0"/>
              </a:rPr>
              <a:t>, </a:t>
            </a:r>
            <a:r>
              <a:rPr lang="en-GB" sz="1100" i="0" kern="100" dirty="0">
                <a:effectLst/>
                <a:latin typeface="Times New Roman" panose="02020603050405020304" pitchFamily="18" charset="0"/>
                <a:ea typeface="Calibri" panose="020F0502020204030204" pitchFamily="34" charset="0"/>
                <a:cs typeface="Times New Roman" panose="02020603050405020304" pitchFamily="18" charset="0"/>
              </a:rPr>
              <a:t>2024)</a:t>
            </a:r>
            <a:endParaRPr lang="en-GB" sz="11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Slide Number Placeholder 1">
            <a:extLst>
              <a:ext uri="{FF2B5EF4-FFF2-40B4-BE49-F238E27FC236}">
                <a16:creationId xmlns:a16="http://schemas.microsoft.com/office/drawing/2014/main" id="{2F25F9FD-2F05-B249-CB13-A18E601D61E6}"/>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4</a:t>
            </a:r>
          </a:p>
        </p:txBody>
      </p:sp>
      <p:pic>
        <p:nvPicPr>
          <p:cNvPr id="4" name="Picture 3" descr="EIZ Green Logo">
            <a:extLst>
              <a:ext uri="{FF2B5EF4-FFF2-40B4-BE49-F238E27FC236}">
                <a16:creationId xmlns:a16="http://schemas.microsoft.com/office/drawing/2014/main" id="{6C729842-8023-6CBF-06ED-1B7464B4EC4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B595663A-D560-8BB4-AC32-9B5A71B94576}"/>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40B5638B-12D9-4FF3-FD93-B405588A55FD}"/>
              </a:ext>
            </a:extLst>
          </p:cNvPr>
          <p:cNvSpPr txBox="1"/>
          <p:nvPr/>
        </p:nvSpPr>
        <p:spPr>
          <a:xfrm>
            <a:off x="6457950" y="4537754"/>
            <a:ext cx="2675454" cy="307777"/>
          </a:xfrm>
          <a:prstGeom prst="rect">
            <a:avLst/>
          </a:prstGeom>
          <a:noFill/>
        </p:spPr>
        <p:txBody>
          <a:bodyPr wrap="square">
            <a:spAutoFit/>
          </a:bodyPr>
          <a:lstStyle/>
          <a:p>
            <a:r>
              <a:rPr lang="en-GB" sz="1400" dirty="0">
                <a:effectLst/>
                <a:latin typeface="Times New Roman" panose="02020603050405020304" pitchFamily="18" charset="0"/>
                <a:ea typeface="Calibri" panose="020F0502020204030204" pitchFamily="34" charset="0"/>
              </a:rPr>
              <a:t>(Skogestad &amp; Postlethwaite, 2005)</a:t>
            </a:r>
            <a:endParaRPr lang="en-GB" sz="1400" dirty="0"/>
          </a:p>
        </p:txBody>
      </p:sp>
      <p:sp>
        <p:nvSpPr>
          <p:cNvPr id="8" name="Title 7">
            <a:extLst>
              <a:ext uri="{FF2B5EF4-FFF2-40B4-BE49-F238E27FC236}">
                <a16:creationId xmlns:a16="http://schemas.microsoft.com/office/drawing/2014/main" id="{B50BBBD9-8B18-FBCC-247F-9D10332B3703}"/>
              </a:ext>
            </a:extLst>
          </p:cNvPr>
          <p:cNvSpPr txBox="1">
            <a:spLocks/>
          </p:cNvSpPr>
          <p:nvPr/>
        </p:nvSpPr>
        <p:spPr bwMode="auto">
          <a:xfrm>
            <a:off x="334593" y="20638"/>
            <a:ext cx="85280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INRODUCTION/LITERATURE REVIEW CONT’D</a:t>
            </a:r>
          </a:p>
        </p:txBody>
      </p:sp>
    </p:spTree>
    <p:extLst>
      <p:ext uri="{BB962C8B-B14F-4D97-AF65-F5344CB8AC3E}">
        <p14:creationId xmlns:p14="http://schemas.microsoft.com/office/powerpoint/2010/main" val="3532178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951C9-534D-4BAA-EB91-D931FB48E26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B30EA0D-6E5E-715B-BB29-C0BC7BC935D9}"/>
              </a:ext>
            </a:extLst>
          </p:cNvPr>
          <p:cNvPicPr>
            <a:picLocks noChangeAspect="1"/>
          </p:cNvPicPr>
          <p:nvPr/>
        </p:nvPicPr>
        <p:blipFill>
          <a:blip r:embed="rId3"/>
          <a:srcRect r="2517"/>
          <a:stretch>
            <a:fillRect/>
          </a:stretch>
        </p:blipFill>
        <p:spPr>
          <a:xfrm>
            <a:off x="5328872" y="2616518"/>
            <a:ext cx="3815128" cy="2177611"/>
          </a:xfrm>
          <a:prstGeom prst="rect">
            <a:avLst/>
          </a:prstGeom>
        </p:spPr>
      </p:pic>
      <p:sp>
        <p:nvSpPr>
          <p:cNvPr id="2" name="TextBox 1">
            <a:extLst>
              <a:ext uri="{FF2B5EF4-FFF2-40B4-BE49-F238E27FC236}">
                <a16:creationId xmlns:a16="http://schemas.microsoft.com/office/drawing/2014/main" id="{D6FC95B2-F2FD-6CFE-62D4-4B41A8D1FE48}"/>
              </a:ext>
            </a:extLst>
          </p:cNvPr>
          <p:cNvSpPr txBox="1"/>
          <p:nvPr/>
        </p:nvSpPr>
        <p:spPr>
          <a:xfrm>
            <a:off x="364533" y="690915"/>
            <a:ext cx="5297714" cy="4130426"/>
          </a:xfrm>
          <a:prstGeom prst="rect">
            <a:avLst/>
          </a:prstGeom>
          <a:noFill/>
          <a:ln>
            <a:solidFill>
              <a:schemeClr val="bg1"/>
            </a:solidFill>
          </a:ln>
        </p:spPr>
        <p:txBody>
          <a:bodyPr wrap="square">
            <a:spAutoFit/>
          </a:bodyPr>
          <a:lstStyle/>
          <a:p>
            <a:pPr>
              <a:lnSpc>
                <a:spcPct val="110000"/>
              </a:lnSpc>
              <a:buNone/>
            </a:pPr>
            <a:r>
              <a:rPr lang="en-GB" sz="2000" b="1" dirty="0">
                <a:solidFill>
                  <a:srgbClr val="159C05"/>
                </a:solidFill>
                <a:latin typeface="Times New Roman" panose="02020603050405020304" pitchFamily="18" charset="0"/>
                <a:cs typeface="Times New Roman" panose="02020603050405020304" pitchFamily="18" charset="0"/>
              </a:rPr>
              <a:t> </a:t>
            </a:r>
            <a:r>
              <a:rPr lang="en-GB" sz="2000" b="1" dirty="0">
                <a:solidFill>
                  <a:schemeClr val="tx2">
                    <a:lumMod val="50000"/>
                  </a:schemeClr>
                </a:solidFill>
                <a:latin typeface="Times New Roman" panose="02020603050405020304" pitchFamily="18" charset="0"/>
                <a:cs typeface="Times New Roman" panose="02020603050405020304" pitchFamily="18" charset="0"/>
              </a:rPr>
              <a:t>PID Controller</a:t>
            </a:r>
            <a:r>
              <a:rPr lang="en-GB" sz="2000" dirty="0">
                <a:solidFill>
                  <a:schemeClr val="tx2">
                    <a:lumMod val="50000"/>
                  </a:schemeClr>
                </a:solidFill>
                <a:latin typeface="Times New Roman" panose="02020603050405020304" pitchFamily="18" charset="0"/>
                <a:cs typeface="Times New Roman" panose="02020603050405020304" pitchFamily="18" charset="0"/>
              </a:rPr>
              <a:t> </a:t>
            </a:r>
            <a:r>
              <a:rPr lang="en-GB" sz="2000" i="1" dirty="0">
                <a:solidFill>
                  <a:schemeClr val="tx2">
                    <a:lumMod val="50000"/>
                  </a:schemeClr>
                </a:solidFill>
                <a:latin typeface="Times New Roman" panose="02020603050405020304" pitchFamily="18" charset="0"/>
                <a:cs typeface="Times New Roman" panose="02020603050405020304" pitchFamily="18" charset="0"/>
              </a:rPr>
              <a:t>(Classical Control)</a:t>
            </a:r>
            <a:endParaRPr lang="en-GB" sz="2000" dirty="0">
              <a:solidFill>
                <a:schemeClr val="tx2">
                  <a:lumMod val="50000"/>
                </a:schemeClr>
              </a:solidFill>
              <a:latin typeface="Times New Roman" panose="02020603050405020304" pitchFamily="18" charset="0"/>
              <a:cs typeface="Times New Roman" panose="02020603050405020304" pitchFamily="18" charset="0"/>
            </a:endParaRPr>
          </a:p>
          <a:p>
            <a:pPr marL="285750" indent="-285750">
              <a:lnSpc>
                <a:spcPct val="110000"/>
              </a:lnSpc>
              <a:buClr>
                <a:srgbClr val="159C05"/>
              </a:buClr>
              <a:buFont typeface="Wingdings" panose="05000000000000000000" pitchFamily="2" charset="2"/>
              <a:buChar char="§"/>
            </a:pPr>
            <a:r>
              <a:rPr lang="en-GB" sz="2000" b="1" dirty="0">
                <a:solidFill>
                  <a:schemeClr val="tx2">
                    <a:lumMod val="50000"/>
                  </a:schemeClr>
                </a:solidFill>
                <a:latin typeface="Times New Roman" panose="02020603050405020304" pitchFamily="18" charset="0"/>
                <a:cs typeface="Times New Roman" panose="02020603050405020304" pitchFamily="18" charset="0"/>
              </a:rPr>
              <a:t>Proportional (P)  Term</a:t>
            </a:r>
            <a:r>
              <a:rPr lang="en-GB" sz="2000" b="1"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 Corrects proportional to error size – fast initial correction.</a:t>
            </a:r>
          </a:p>
          <a:p>
            <a:pPr marL="285750" indent="-285750">
              <a:lnSpc>
                <a:spcPct val="110000"/>
              </a:lnSpc>
              <a:buClr>
                <a:srgbClr val="159C05"/>
              </a:buClr>
              <a:buFont typeface="Wingdings" panose="05000000000000000000" pitchFamily="2" charset="2"/>
              <a:buChar char="§"/>
            </a:pPr>
            <a:r>
              <a:rPr lang="en-GB" sz="2000" b="1" dirty="0">
                <a:solidFill>
                  <a:schemeClr val="tx2">
                    <a:lumMod val="50000"/>
                  </a:schemeClr>
                </a:solidFill>
                <a:latin typeface="Times New Roman" panose="02020603050405020304" pitchFamily="18" charset="0"/>
                <a:cs typeface="Times New Roman" panose="02020603050405020304" pitchFamily="18" charset="0"/>
              </a:rPr>
              <a:t>Integral (I) Term</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Eliminates steady-state error – accumulates past error.</a:t>
            </a:r>
          </a:p>
          <a:p>
            <a:pPr marL="285750" indent="-285750">
              <a:lnSpc>
                <a:spcPct val="110000"/>
              </a:lnSpc>
              <a:buClr>
                <a:srgbClr val="159C05"/>
              </a:buClr>
              <a:buFont typeface="Wingdings" panose="05000000000000000000" pitchFamily="2" charset="2"/>
              <a:buChar char="§"/>
            </a:pPr>
            <a:r>
              <a:rPr lang="en-GB" sz="2000" b="1" dirty="0">
                <a:solidFill>
                  <a:schemeClr val="tx2">
                    <a:lumMod val="50000"/>
                  </a:schemeClr>
                </a:solidFill>
                <a:latin typeface="Times New Roman" panose="02020603050405020304" pitchFamily="18" charset="0"/>
                <a:cs typeface="Times New Roman" panose="02020603050405020304" pitchFamily="18" charset="0"/>
              </a:rPr>
              <a:t>Derivative (D) Term Term</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Predicts future error – dampens oscillations.</a:t>
            </a:r>
          </a:p>
          <a:p>
            <a:pPr marL="285750" indent="-285750">
              <a:lnSpc>
                <a:spcPct val="110000"/>
              </a:lnSpc>
              <a:buClr>
                <a:srgbClr val="159C05"/>
              </a:buClr>
              <a:buFont typeface="Wingdings" panose="05000000000000000000" pitchFamily="2" charset="2"/>
              <a:buChar char="§"/>
            </a:pPr>
            <a:r>
              <a:rPr lang="en-GB" sz="2000" b="1" dirty="0">
                <a:solidFill>
                  <a:schemeClr val="tx2">
                    <a:lumMod val="50000"/>
                  </a:schemeClr>
                </a:solidFill>
                <a:latin typeface="Times New Roman" panose="02020603050405020304" pitchFamily="18" charset="0"/>
                <a:cs typeface="Times New Roman" panose="02020603050405020304" pitchFamily="18" charset="0"/>
              </a:rPr>
              <a:t>Pros</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Simple, widely used, works well for many processes.</a:t>
            </a:r>
          </a:p>
          <a:p>
            <a:pPr marL="285750" indent="-285750">
              <a:lnSpc>
                <a:spcPct val="110000"/>
              </a:lnSpc>
              <a:buClr>
                <a:srgbClr val="159C05"/>
              </a:buClr>
              <a:buFont typeface="Wingdings" panose="05000000000000000000" pitchFamily="2" charset="2"/>
              <a:buChar char="§"/>
            </a:pPr>
            <a:r>
              <a:rPr lang="en-GB" sz="2000" b="1" dirty="0">
                <a:solidFill>
                  <a:schemeClr val="tx2">
                    <a:lumMod val="50000"/>
                  </a:schemeClr>
                </a:solidFill>
                <a:latin typeface="Times New Roman" panose="02020603050405020304" pitchFamily="18" charset="0"/>
                <a:cs typeface="Times New Roman" panose="02020603050405020304" pitchFamily="18" charset="0"/>
              </a:rPr>
              <a:t>Cons</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Needs tuning; derivative term sensitive to noise.</a:t>
            </a:r>
          </a:p>
        </p:txBody>
      </p:sp>
      <p:pic>
        <p:nvPicPr>
          <p:cNvPr id="9" name="Picture 2" descr="PID Controlers">
            <a:extLst>
              <a:ext uri="{FF2B5EF4-FFF2-40B4-BE49-F238E27FC236}">
                <a16:creationId xmlns:a16="http://schemas.microsoft.com/office/drawing/2014/main" id="{AE78B4BB-2A90-6D90-3D5E-0EED711BAC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056"/>
          <a:stretch>
            <a:fillRect/>
          </a:stretch>
        </p:blipFill>
        <p:spPr bwMode="auto">
          <a:xfrm>
            <a:off x="5581266" y="637058"/>
            <a:ext cx="3390987" cy="1907743"/>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1">
            <a:extLst>
              <a:ext uri="{FF2B5EF4-FFF2-40B4-BE49-F238E27FC236}">
                <a16:creationId xmlns:a16="http://schemas.microsoft.com/office/drawing/2014/main" id="{802826D7-D5AA-BD1C-81B9-0458E895CB61}"/>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5</a:t>
            </a:r>
          </a:p>
        </p:txBody>
      </p:sp>
      <p:pic>
        <p:nvPicPr>
          <p:cNvPr id="5" name="Picture 4" descr="EIZ Green Logo">
            <a:extLst>
              <a:ext uri="{FF2B5EF4-FFF2-40B4-BE49-F238E27FC236}">
                <a16:creationId xmlns:a16="http://schemas.microsoft.com/office/drawing/2014/main" id="{21018D7E-EFF2-6C15-0971-8AD1BAC4C94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EB5D893D-8DEA-9D61-E7FE-ACC16E5E914E}"/>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237F86A-F712-E0A8-81F4-8D0430441B19}"/>
              </a:ext>
            </a:extLst>
          </p:cNvPr>
          <p:cNvSpPr txBox="1"/>
          <p:nvPr/>
        </p:nvSpPr>
        <p:spPr>
          <a:xfrm>
            <a:off x="5935567" y="4684975"/>
            <a:ext cx="2214659" cy="338554"/>
          </a:xfrm>
          <a:prstGeom prst="rect">
            <a:avLst/>
          </a:prstGeom>
          <a:noFill/>
        </p:spPr>
        <p:txBody>
          <a:bodyPr wrap="square">
            <a:spAutoFit/>
          </a:bodyPr>
          <a:lstStyle/>
          <a:p>
            <a:r>
              <a:rPr lang="en-GB" sz="1600" dirty="0">
                <a:latin typeface="Times New Roman" panose="02020603050405020304" pitchFamily="18" charset="0"/>
                <a:cs typeface="Times New Roman" panose="02020603050405020304" pitchFamily="18" charset="0"/>
              </a:rPr>
              <a:t>(Seborg et al., 2010).</a:t>
            </a:r>
          </a:p>
        </p:txBody>
      </p:sp>
      <p:sp>
        <p:nvSpPr>
          <p:cNvPr id="10" name="Title 7">
            <a:extLst>
              <a:ext uri="{FF2B5EF4-FFF2-40B4-BE49-F238E27FC236}">
                <a16:creationId xmlns:a16="http://schemas.microsoft.com/office/drawing/2014/main" id="{0FBD489A-48C8-2CB3-934D-9C73452BDF8D}"/>
              </a:ext>
            </a:extLst>
          </p:cNvPr>
          <p:cNvSpPr txBox="1">
            <a:spLocks/>
          </p:cNvSpPr>
          <p:nvPr/>
        </p:nvSpPr>
        <p:spPr bwMode="auto">
          <a:xfrm>
            <a:off x="334593" y="20638"/>
            <a:ext cx="85280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INRODUCTION/LITERATURE REVIEW CONT’D</a:t>
            </a:r>
          </a:p>
        </p:txBody>
      </p:sp>
    </p:spTree>
    <p:extLst>
      <p:ext uri="{BB962C8B-B14F-4D97-AF65-F5344CB8AC3E}">
        <p14:creationId xmlns:p14="http://schemas.microsoft.com/office/powerpoint/2010/main" val="4215384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600BB-FD61-7731-9CAE-05FF8F5D5B1D}"/>
            </a:ext>
          </a:extLst>
        </p:cNvPr>
        <p:cNvGrpSpPr/>
        <p:nvPr/>
      </p:nvGrpSpPr>
      <p:grpSpPr>
        <a:xfrm>
          <a:off x="0" y="0"/>
          <a:ext cx="0" cy="0"/>
          <a:chOff x="0" y="0"/>
          <a:chExt cx="0" cy="0"/>
        </a:xfrm>
      </p:grpSpPr>
      <p:pic>
        <p:nvPicPr>
          <p:cNvPr id="6" name="Picture 5" descr="Emissions of NO2 into the atmosphere">
            <a:extLst>
              <a:ext uri="{FF2B5EF4-FFF2-40B4-BE49-F238E27FC236}">
                <a16:creationId xmlns:a16="http://schemas.microsoft.com/office/drawing/2014/main" id="{625EF118-5987-60EC-F84A-80DB4E9C07B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9310" y="610476"/>
            <a:ext cx="3133923" cy="1953896"/>
          </a:xfrm>
          <a:prstGeom prst="rect">
            <a:avLst/>
          </a:prstGeom>
          <a:noFill/>
          <a:ln>
            <a:noFill/>
          </a:ln>
        </p:spPr>
      </p:pic>
      <p:pic>
        <p:nvPicPr>
          <p:cNvPr id="16" name="Picture 15">
            <a:extLst>
              <a:ext uri="{FF2B5EF4-FFF2-40B4-BE49-F238E27FC236}">
                <a16:creationId xmlns:a16="http://schemas.microsoft.com/office/drawing/2014/main" id="{BA7596FC-BDF9-B898-B771-BE3A4A8C37D3}"/>
              </a:ext>
            </a:extLst>
          </p:cNvPr>
          <p:cNvPicPr>
            <a:picLocks noChangeAspect="1"/>
          </p:cNvPicPr>
          <p:nvPr/>
        </p:nvPicPr>
        <p:blipFill>
          <a:blip r:embed="rId3"/>
          <a:stretch>
            <a:fillRect/>
          </a:stretch>
        </p:blipFill>
        <p:spPr>
          <a:xfrm>
            <a:off x="5419725" y="589168"/>
            <a:ext cx="3663075" cy="2030978"/>
          </a:xfrm>
          <a:prstGeom prst="rect">
            <a:avLst/>
          </a:prstGeom>
        </p:spPr>
      </p:pic>
      <p:pic>
        <p:nvPicPr>
          <p:cNvPr id="3" name="Picture 2" descr="EIZ Green Logo">
            <a:extLst>
              <a:ext uri="{FF2B5EF4-FFF2-40B4-BE49-F238E27FC236}">
                <a16:creationId xmlns:a16="http://schemas.microsoft.com/office/drawing/2014/main" id="{B06DDF33-1EA8-4676-419A-A311C3134F0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
        <p:nvSpPr>
          <p:cNvPr id="2" name="Title 7">
            <a:extLst>
              <a:ext uri="{FF2B5EF4-FFF2-40B4-BE49-F238E27FC236}">
                <a16:creationId xmlns:a16="http://schemas.microsoft.com/office/drawing/2014/main" id="{7567B1BF-1EAD-ABD1-A4FC-AAA27490F45D}"/>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PROBLEM STATEMENT</a:t>
            </a:r>
          </a:p>
        </p:txBody>
      </p:sp>
      <p:sp>
        <p:nvSpPr>
          <p:cNvPr id="5" name="Rectangle 4">
            <a:extLst>
              <a:ext uri="{FF2B5EF4-FFF2-40B4-BE49-F238E27FC236}">
                <a16:creationId xmlns:a16="http://schemas.microsoft.com/office/drawing/2014/main" id="{71589472-3942-8307-7CEE-96C19B2ADB31}"/>
              </a:ext>
            </a:extLst>
          </p:cNvPr>
          <p:cNvSpPr>
            <a:spLocks noChangeArrowheads="1"/>
          </p:cNvSpPr>
          <p:nvPr/>
        </p:nvSpPr>
        <p:spPr bwMode="auto">
          <a:xfrm>
            <a:off x="61200" y="552015"/>
            <a:ext cx="5959772" cy="243143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10000"/>
              </a:lnSpc>
              <a:spcBef>
                <a:spcPct val="0"/>
              </a:spcBef>
              <a:spcAft>
                <a:spcPct val="0"/>
              </a:spcAft>
              <a:buClr>
                <a:srgbClr val="159C05"/>
              </a:buClr>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Frequent deviations from target pH after NaOH dosing.</a:t>
            </a:r>
          </a:p>
          <a:p>
            <a:pPr marL="285750" marR="0" lvl="0" indent="-285750" algn="l" defTabSz="914400" rtl="0" eaLnBrk="0" fontAlgn="base" latinLnBrk="0" hangingPunct="0">
              <a:lnSpc>
                <a:spcPct val="110000"/>
              </a:lnSpc>
              <a:spcBef>
                <a:spcPct val="0"/>
              </a:spcBef>
              <a:spcAft>
                <a:spcPct val="0"/>
              </a:spcAft>
              <a:buClr>
                <a:srgbClr val="159C05"/>
              </a:buClr>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Inefficient gas–liquid interaction leading to incomplete NO₂ absorption.</a:t>
            </a:r>
          </a:p>
          <a:p>
            <a:pPr marL="285750" marR="0" lvl="0" indent="-285750" algn="l" defTabSz="914400" rtl="0" eaLnBrk="0" fontAlgn="base" latinLnBrk="0" hangingPunct="0">
              <a:lnSpc>
                <a:spcPct val="110000"/>
              </a:lnSpc>
              <a:spcBef>
                <a:spcPct val="0"/>
              </a:spcBef>
              <a:spcAft>
                <a:spcPct val="0"/>
              </a:spcAft>
              <a:buClr>
                <a:srgbClr val="159C05"/>
              </a:buClr>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No integrated control strategy </a:t>
            </a:r>
            <a:r>
              <a:rPr lang="en-US" altLang="en-US" sz="2000" dirty="0">
                <a:latin typeface="Times New Roman" panose="02020603050405020304" pitchFamily="18" charset="0"/>
                <a:cs typeface="Times New Roman" panose="02020603050405020304" pitchFamily="18" charset="0"/>
              </a:rPr>
              <a:t> hence </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unstable operation, higher reagent use.</a:t>
            </a:r>
          </a:p>
          <a:p>
            <a:pPr marL="285750" marR="0" lvl="0" indent="-285750" algn="l" defTabSz="914400" rtl="0" eaLnBrk="0" fontAlgn="base" latinLnBrk="0" hangingPunct="0">
              <a:lnSpc>
                <a:spcPct val="100000"/>
              </a:lnSpc>
              <a:spcBef>
                <a:spcPct val="0"/>
              </a:spcBef>
              <a:spcAft>
                <a:spcPct val="0"/>
              </a:spcAft>
              <a:buClr>
                <a:srgbClr val="159C05"/>
              </a:buClr>
              <a:buSzTx/>
              <a:buFont typeface="Wingdings" panose="05000000000000000000" pitchFamily="2" charset="2"/>
              <a:buChar char="q"/>
              <a:tabLst/>
            </a:pP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Slide Number Placeholder 1">
            <a:extLst>
              <a:ext uri="{FF2B5EF4-FFF2-40B4-BE49-F238E27FC236}">
                <a16:creationId xmlns:a16="http://schemas.microsoft.com/office/drawing/2014/main" id="{D583A2F7-5BF6-77F6-1EAC-9032C2B6EE6B}"/>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6</a:t>
            </a:r>
          </a:p>
        </p:txBody>
      </p:sp>
      <p:cxnSp>
        <p:nvCxnSpPr>
          <p:cNvPr id="4" name="Straight Connector 3">
            <a:extLst>
              <a:ext uri="{FF2B5EF4-FFF2-40B4-BE49-F238E27FC236}">
                <a16:creationId xmlns:a16="http://schemas.microsoft.com/office/drawing/2014/main" id="{FBFC73E2-545E-7062-5783-84F288EAC6B9}"/>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9" name="Title 7">
            <a:extLst>
              <a:ext uri="{FF2B5EF4-FFF2-40B4-BE49-F238E27FC236}">
                <a16:creationId xmlns:a16="http://schemas.microsoft.com/office/drawing/2014/main" id="{9816680C-BC6E-1893-1598-45E7F20D54B5}"/>
              </a:ext>
            </a:extLst>
          </p:cNvPr>
          <p:cNvSpPr txBox="1">
            <a:spLocks/>
          </p:cNvSpPr>
          <p:nvPr/>
        </p:nvSpPr>
        <p:spPr bwMode="auto">
          <a:xfrm>
            <a:off x="768350" y="2705224"/>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PROBLEM JUSTIFICATION</a:t>
            </a:r>
          </a:p>
        </p:txBody>
      </p:sp>
      <p:cxnSp>
        <p:nvCxnSpPr>
          <p:cNvPr id="10" name="Straight Connector 9">
            <a:extLst>
              <a:ext uri="{FF2B5EF4-FFF2-40B4-BE49-F238E27FC236}">
                <a16:creationId xmlns:a16="http://schemas.microsoft.com/office/drawing/2014/main" id="{CDA14E64-5646-3173-FD54-A255489FAA9C}"/>
              </a:ext>
            </a:extLst>
          </p:cNvPr>
          <p:cNvCxnSpPr>
            <a:cxnSpLocks/>
          </p:cNvCxnSpPr>
          <p:nvPr/>
        </p:nvCxnSpPr>
        <p:spPr>
          <a:xfrm>
            <a:off x="0" y="30685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B411B178-8594-FB72-6BB3-B2383563B69C}"/>
              </a:ext>
            </a:extLst>
          </p:cNvPr>
          <p:cNvSpPr txBox="1"/>
          <p:nvPr/>
        </p:nvSpPr>
        <p:spPr>
          <a:xfrm>
            <a:off x="469245" y="3130065"/>
            <a:ext cx="8205509" cy="1760867"/>
          </a:xfrm>
          <a:prstGeom prst="rect">
            <a:avLst/>
          </a:prstGeom>
          <a:noFill/>
        </p:spPr>
        <p:txBody>
          <a:bodyPr wrap="square">
            <a:spAutoFit/>
          </a:bodyPr>
          <a:lstStyle/>
          <a:p>
            <a:pPr marL="285750" marR="0" lvl="0" indent="-285750" algn="l" defTabSz="914400" rtl="0" eaLnBrk="0" fontAlgn="base" latinLnBrk="0" hangingPunct="0">
              <a:lnSpc>
                <a:spcPct val="110000"/>
              </a:lnSpc>
              <a:spcBef>
                <a:spcPct val="0"/>
              </a:spcBef>
              <a:spcAft>
                <a:spcPct val="0"/>
              </a:spcAft>
              <a:buClr>
                <a:srgbClr val="00B050"/>
              </a:buClr>
              <a:buSzTx/>
              <a:buFont typeface="Wingdings" panose="05000000000000000000" pitchFamily="2" charset="2"/>
              <a:buChar char="q"/>
              <a:tabLst/>
            </a:pPr>
            <a:r>
              <a:rPr kumimoji="0" lang="en-US" altLang="en-US" sz="20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Environmental</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Meet strict NO₂ emission limits.</a:t>
            </a:r>
          </a:p>
          <a:p>
            <a:pPr marL="285750" marR="0" lvl="0" indent="-285750" algn="l" defTabSz="914400" rtl="0" eaLnBrk="0" fontAlgn="base" latinLnBrk="0" hangingPunct="0">
              <a:lnSpc>
                <a:spcPct val="110000"/>
              </a:lnSpc>
              <a:spcBef>
                <a:spcPct val="0"/>
              </a:spcBef>
              <a:spcAft>
                <a:spcPct val="0"/>
              </a:spcAft>
              <a:buClr>
                <a:srgbClr val="00B050"/>
              </a:buClr>
              <a:buSzTx/>
              <a:buFont typeface="Wingdings" panose="05000000000000000000" pitchFamily="2" charset="2"/>
              <a:buChar char="q"/>
              <a:tabLst/>
            </a:pPr>
            <a:r>
              <a:rPr kumimoji="0" lang="en-US" altLang="en-US" sz="20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Operational</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Meet target </a:t>
            </a:r>
            <a:r>
              <a:rPr lang="en-US" altLang="en-US" sz="2000" dirty="0">
                <a:latin typeface="Times New Roman" panose="02020603050405020304" pitchFamily="18" charset="0"/>
                <a:cs typeface="Times New Roman" panose="02020603050405020304" pitchFamily="18" charset="0"/>
              </a:rPr>
              <a:t>Set- point, Increased Operation and R</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eagent use efficiency. </a:t>
            </a:r>
          </a:p>
          <a:p>
            <a:pPr marL="285750" marR="0" lvl="0" indent="-285750" algn="l" defTabSz="914400" rtl="0" eaLnBrk="0" fontAlgn="base" latinLnBrk="0" hangingPunct="0">
              <a:lnSpc>
                <a:spcPct val="110000"/>
              </a:lnSpc>
              <a:spcBef>
                <a:spcPct val="0"/>
              </a:spcBef>
              <a:spcAft>
                <a:spcPct val="0"/>
              </a:spcAft>
              <a:buClr>
                <a:srgbClr val="00B050"/>
              </a:buClr>
              <a:buSzTx/>
              <a:buFont typeface="Wingdings" panose="05000000000000000000" pitchFamily="2" charset="2"/>
              <a:buChar char="q"/>
              <a:tabLst/>
            </a:pPr>
            <a:r>
              <a:rPr kumimoji="0" lang="en-US" altLang="en-US" sz="20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Safety</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E</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xposure to hazardous gases.</a:t>
            </a:r>
          </a:p>
          <a:p>
            <a:pPr marL="285750" marR="0" lvl="0" indent="-285750" algn="l" defTabSz="914400" rtl="0" eaLnBrk="0" fontAlgn="base" latinLnBrk="0" hangingPunct="0">
              <a:lnSpc>
                <a:spcPct val="110000"/>
              </a:lnSpc>
              <a:spcBef>
                <a:spcPct val="0"/>
              </a:spcBef>
              <a:spcAft>
                <a:spcPct val="0"/>
              </a:spcAft>
              <a:buClr>
                <a:srgbClr val="00B050"/>
              </a:buClr>
              <a:buSzTx/>
              <a:buFont typeface="Wingdings" panose="05000000000000000000" pitchFamily="2" charset="2"/>
              <a:buChar char="q"/>
              <a:tabLst/>
            </a:pPr>
            <a:r>
              <a:rPr kumimoji="0" lang="en-US" altLang="en-US" sz="20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Sustainability</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lang="en-US" altLang="en-US" sz="2000" dirty="0">
                <a:latin typeface="Times New Roman" panose="02020603050405020304" pitchFamily="18" charset="0"/>
                <a:cs typeface="Times New Roman" panose="02020603050405020304" pitchFamily="18" charset="0"/>
              </a:rPr>
              <a:t> </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Establish robust automated control</a:t>
            </a:r>
            <a:endParaRPr lang="en-GB" sz="20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41572A93-58E7-C005-04F2-CDDF2D0D492E}"/>
              </a:ext>
            </a:extLst>
          </p:cNvPr>
          <p:cNvSpPr txBox="1"/>
          <p:nvPr/>
        </p:nvSpPr>
        <p:spPr>
          <a:xfrm>
            <a:off x="7500659" y="4860696"/>
            <a:ext cx="1219200" cy="261610"/>
          </a:xfrm>
          <a:prstGeom prst="rect">
            <a:avLst/>
          </a:prstGeom>
          <a:noFill/>
        </p:spPr>
        <p:txBody>
          <a:bodyPr wrap="square">
            <a:spAutoFit/>
          </a:bodyPr>
          <a:lstStyle/>
          <a:p>
            <a:r>
              <a:rPr lang="en-US" sz="1050" dirty="0">
                <a:latin typeface="Times New Roman" panose="02020603050405020304" pitchFamily="18" charset="0"/>
                <a:cs typeface="Times New Roman" panose="02020603050405020304" pitchFamily="18" charset="0"/>
              </a:rPr>
              <a:t>(ZEMA, 2015).</a:t>
            </a:r>
            <a:endParaRPr lang="en-GB" sz="10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08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6782-67B8-9F42-54CA-9DCC0BFD2D8E}"/>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39FF21F3-259D-0180-1FDB-7864E235C1BD}"/>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PROJECT SPECIFIC  OBJECTIVES</a:t>
            </a:r>
          </a:p>
        </p:txBody>
      </p:sp>
      <p:sp>
        <p:nvSpPr>
          <p:cNvPr id="5" name="Rectangle 4">
            <a:extLst>
              <a:ext uri="{FF2B5EF4-FFF2-40B4-BE49-F238E27FC236}">
                <a16:creationId xmlns:a16="http://schemas.microsoft.com/office/drawing/2014/main" id="{60A71115-A222-CEDF-CC6C-4E2159C11336}"/>
              </a:ext>
            </a:extLst>
          </p:cNvPr>
          <p:cNvSpPr>
            <a:spLocks noChangeArrowheads="1"/>
          </p:cNvSpPr>
          <p:nvPr/>
        </p:nvSpPr>
        <p:spPr bwMode="auto">
          <a:xfrm>
            <a:off x="1255336" y="2521029"/>
            <a:ext cx="7255618" cy="2092881"/>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10000"/>
              </a:lnSpc>
              <a:spcBef>
                <a:spcPct val="0"/>
              </a:spcBef>
              <a:spcAft>
                <a:spcPct val="0"/>
              </a:spcAft>
              <a:buClr>
                <a:srgbClr val="159C05"/>
              </a:buClr>
              <a:buSzTx/>
              <a:tabLst/>
            </a:pPr>
            <a:r>
              <a:rPr lang="en-GB" sz="2000" b="1" dirty="0">
                <a:solidFill>
                  <a:schemeClr val="tx2">
                    <a:lumMod val="50000"/>
                  </a:schemeClr>
                </a:solidFill>
                <a:latin typeface="Times New Roman" panose="02020603050405020304" pitchFamily="18" charset="0"/>
                <a:cs typeface="Times New Roman" panose="02020603050405020304" pitchFamily="18" charset="0"/>
              </a:rPr>
              <a:t>Specific Objectives</a:t>
            </a:r>
          </a:p>
          <a:p>
            <a:pPr marL="342900" marR="0" lvl="0" indent="-342900" algn="l" defTabSz="914400" rtl="0" eaLnBrk="0" fontAlgn="base" latinLnBrk="0" hangingPunct="0">
              <a:lnSpc>
                <a:spcPct val="110000"/>
              </a:lnSpc>
              <a:spcBef>
                <a:spcPct val="0"/>
              </a:spcBef>
              <a:spcAft>
                <a:spcPct val="0"/>
              </a:spcAft>
              <a:buClr>
                <a:srgbClr val="159C05"/>
              </a:buClr>
              <a:buSzTx/>
              <a:buFont typeface="+mj-lt"/>
              <a:buAutoNum type="arabicPeriod"/>
              <a:tabLst/>
            </a:pPr>
            <a:r>
              <a:rPr lang="en-GB" sz="2000" dirty="0">
                <a:latin typeface="Times New Roman" panose="02020603050405020304" pitchFamily="18" charset="0"/>
                <a:cs typeface="Times New Roman" panose="02020603050405020304" pitchFamily="18" charset="0"/>
              </a:rPr>
              <a:t>To develop an Aspen Plus absorption model.</a:t>
            </a:r>
          </a:p>
          <a:p>
            <a:pPr marL="342900" marR="0" lvl="0" indent="-342900" algn="l" defTabSz="914400" rtl="0" eaLnBrk="0" fontAlgn="base" latinLnBrk="0" hangingPunct="0">
              <a:lnSpc>
                <a:spcPct val="110000"/>
              </a:lnSpc>
              <a:spcBef>
                <a:spcPct val="0"/>
              </a:spcBef>
              <a:spcAft>
                <a:spcPct val="0"/>
              </a:spcAft>
              <a:buClr>
                <a:srgbClr val="159C05"/>
              </a:buClr>
              <a:buSzTx/>
              <a:buFont typeface="+mj-lt"/>
              <a:buAutoNum type="arabicPeriod"/>
              <a:tabLst/>
            </a:pPr>
            <a:r>
              <a:rPr lang="en-GB" sz="2000" dirty="0">
                <a:latin typeface="Times New Roman" panose="02020603050405020304" pitchFamily="18" charset="0"/>
                <a:cs typeface="Times New Roman" panose="02020603050405020304" pitchFamily="18" charset="0"/>
              </a:rPr>
              <a:t>To analyse key operating parameters via sensitivity analysis.</a:t>
            </a:r>
          </a:p>
          <a:p>
            <a:pPr marL="342900" marR="0" lvl="0" indent="-342900" algn="l" defTabSz="914400" rtl="0" eaLnBrk="0" fontAlgn="base" latinLnBrk="0" hangingPunct="0">
              <a:lnSpc>
                <a:spcPct val="110000"/>
              </a:lnSpc>
              <a:spcBef>
                <a:spcPct val="0"/>
              </a:spcBef>
              <a:spcAft>
                <a:spcPct val="0"/>
              </a:spcAft>
              <a:buClr>
                <a:srgbClr val="159C05"/>
              </a:buClr>
              <a:buSzTx/>
              <a:buFont typeface="+mj-lt"/>
              <a:buAutoNum type="arabicPeriod"/>
              <a:tabLst/>
            </a:pPr>
            <a:r>
              <a:rPr lang="en-GB" sz="2000" dirty="0">
                <a:latin typeface="Times New Roman" panose="02020603050405020304" pitchFamily="18" charset="0"/>
                <a:cs typeface="Times New Roman" panose="02020603050405020304" pitchFamily="18" charset="0"/>
              </a:rPr>
              <a:t>To develop dynamic FOPDT models from plant data.</a:t>
            </a:r>
          </a:p>
          <a:p>
            <a:pPr marL="342900" marR="0" lvl="0" indent="-342900" algn="l" defTabSz="914400" rtl="0" eaLnBrk="0" fontAlgn="base" latinLnBrk="0" hangingPunct="0">
              <a:lnSpc>
                <a:spcPct val="110000"/>
              </a:lnSpc>
              <a:spcBef>
                <a:spcPct val="0"/>
              </a:spcBef>
              <a:spcAft>
                <a:spcPct val="0"/>
              </a:spcAft>
              <a:buClr>
                <a:srgbClr val="159C05"/>
              </a:buClr>
              <a:buSzTx/>
              <a:buFont typeface="+mj-lt"/>
              <a:buAutoNum type="arabicPeriod"/>
              <a:tabLst/>
            </a:pPr>
            <a:r>
              <a:rPr lang="en-GB" sz="2000" dirty="0">
                <a:latin typeface="Times New Roman" panose="02020603050405020304" pitchFamily="18" charset="0"/>
                <a:cs typeface="Times New Roman" panose="02020603050405020304" pitchFamily="18" charset="0"/>
              </a:rPr>
              <a:t>To optimise PID controller parameters using MATLAB/Simulink.</a:t>
            </a:r>
          </a:p>
          <a:p>
            <a:pPr marL="342900" marR="0" lvl="0" indent="-342900" algn="l" defTabSz="914400" rtl="0" eaLnBrk="0" fontAlgn="base" latinLnBrk="0" hangingPunct="0">
              <a:lnSpc>
                <a:spcPct val="100000"/>
              </a:lnSpc>
              <a:spcBef>
                <a:spcPct val="0"/>
              </a:spcBef>
              <a:spcAft>
                <a:spcPct val="0"/>
              </a:spcAft>
              <a:buClr>
                <a:srgbClr val="159C05"/>
              </a:buClr>
              <a:buSzTx/>
              <a:buFont typeface="+mj-lt"/>
              <a:buAutoNum type="arabicPeriod"/>
              <a:tabLst/>
            </a:pP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1">
            <a:extLst>
              <a:ext uri="{FF2B5EF4-FFF2-40B4-BE49-F238E27FC236}">
                <a16:creationId xmlns:a16="http://schemas.microsoft.com/office/drawing/2014/main" id="{BDACC3B4-25C4-B3A8-0372-7334CB351413}"/>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7</a:t>
            </a:r>
          </a:p>
        </p:txBody>
      </p:sp>
      <p:pic>
        <p:nvPicPr>
          <p:cNvPr id="7" name="Picture 6" descr="EIZ Green Logo">
            <a:extLst>
              <a:ext uri="{FF2B5EF4-FFF2-40B4-BE49-F238E27FC236}">
                <a16:creationId xmlns:a16="http://schemas.microsoft.com/office/drawing/2014/main" id="{333DE330-3EEF-B914-74F9-6359545C8B8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
        <p:nvSpPr>
          <p:cNvPr id="8" name="TextBox 7">
            <a:extLst>
              <a:ext uri="{FF2B5EF4-FFF2-40B4-BE49-F238E27FC236}">
                <a16:creationId xmlns:a16="http://schemas.microsoft.com/office/drawing/2014/main" id="{39C63C5A-C841-6D8B-9790-C3E21BF58C5B}"/>
              </a:ext>
            </a:extLst>
          </p:cNvPr>
          <p:cNvSpPr txBox="1"/>
          <p:nvPr/>
        </p:nvSpPr>
        <p:spPr>
          <a:xfrm>
            <a:off x="388283" y="1006943"/>
            <a:ext cx="8367434" cy="1083438"/>
          </a:xfrm>
          <a:prstGeom prst="rect">
            <a:avLst/>
          </a:prstGeom>
          <a:noFill/>
          <a:ln>
            <a:solidFill>
              <a:srgbClr val="159C05"/>
            </a:solidFill>
          </a:ln>
        </p:spPr>
        <p:txBody>
          <a:bodyPr wrap="square">
            <a:spAutoFit/>
          </a:bodyPr>
          <a:lstStyle/>
          <a:p>
            <a:pPr algn="just">
              <a:lnSpc>
                <a:spcPct val="110000"/>
              </a:lnSpc>
              <a:spcAft>
                <a:spcPts val="800"/>
              </a:spcAft>
              <a:buClr>
                <a:srgbClr val="00B050"/>
              </a:buClr>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b="1" kern="1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principal objective </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of this project is to evaluate the operational efficiency and control performance of the wet scrubber system used in nitrous fume removal from the nitric acid treatment of gold concentrate.</a:t>
            </a:r>
            <a:endParaRPr lang="en-GB"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C162105E-9AEF-95D1-ACB1-A4A16EAE6065}"/>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570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6DA97-5C4D-57C6-20EF-40C775916187}"/>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52B74A1C-EA00-101F-69C2-F884A068EC8E}"/>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lnSpc>
                <a:spcPct val="110000"/>
              </a:lnSpc>
            </a:pPr>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a:t>
            </a:r>
          </a:p>
        </p:txBody>
      </p:sp>
      <p:sp>
        <p:nvSpPr>
          <p:cNvPr id="4" name="Slide Number Placeholder 1">
            <a:extLst>
              <a:ext uri="{FF2B5EF4-FFF2-40B4-BE49-F238E27FC236}">
                <a16:creationId xmlns:a16="http://schemas.microsoft.com/office/drawing/2014/main" id="{630B1A69-C2D4-CF02-1588-01820B5F552A}"/>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8</a:t>
            </a:r>
          </a:p>
        </p:txBody>
      </p:sp>
      <p:cxnSp>
        <p:nvCxnSpPr>
          <p:cNvPr id="3" name="Straight Connector 2">
            <a:extLst>
              <a:ext uri="{FF2B5EF4-FFF2-40B4-BE49-F238E27FC236}">
                <a16:creationId xmlns:a16="http://schemas.microsoft.com/office/drawing/2014/main" id="{381F18ED-895A-ADF2-E220-68C80D736826}"/>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pic>
        <p:nvPicPr>
          <p:cNvPr id="147" name="Picture 146">
            <a:extLst>
              <a:ext uri="{FF2B5EF4-FFF2-40B4-BE49-F238E27FC236}">
                <a16:creationId xmlns:a16="http://schemas.microsoft.com/office/drawing/2014/main" id="{0D65591A-6965-0AFB-0101-1C6EBC778D13}"/>
              </a:ext>
            </a:extLst>
          </p:cNvPr>
          <p:cNvPicPr>
            <a:picLocks noChangeAspect="1"/>
          </p:cNvPicPr>
          <p:nvPr/>
        </p:nvPicPr>
        <p:blipFill>
          <a:blip r:embed="rId2"/>
          <a:stretch>
            <a:fillRect/>
          </a:stretch>
        </p:blipFill>
        <p:spPr>
          <a:xfrm>
            <a:off x="4543" y="621184"/>
            <a:ext cx="9144000" cy="4047921"/>
          </a:xfrm>
          <a:prstGeom prst="rect">
            <a:avLst/>
          </a:prstGeom>
        </p:spPr>
      </p:pic>
      <p:pic>
        <p:nvPicPr>
          <p:cNvPr id="7" name="Picture 6" descr="EIZ Green Logo">
            <a:extLst>
              <a:ext uri="{FF2B5EF4-FFF2-40B4-BE49-F238E27FC236}">
                <a16:creationId xmlns:a16="http://schemas.microsoft.com/office/drawing/2014/main" id="{9FA5CC29-3F41-92DC-5284-4C45AB1A3A6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Tree>
    <p:extLst>
      <p:ext uri="{BB962C8B-B14F-4D97-AF65-F5344CB8AC3E}">
        <p14:creationId xmlns:p14="http://schemas.microsoft.com/office/powerpoint/2010/main" val="3171701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922FF-D1C4-7450-5196-A3D8217231F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15F35E3F-1C1B-5C2C-7AD9-E1919B39D281}"/>
              </a:ext>
            </a:extLst>
          </p:cNvPr>
          <p:cNvPicPr>
            <a:picLocks noChangeAspect="1"/>
          </p:cNvPicPr>
          <p:nvPr/>
        </p:nvPicPr>
        <p:blipFill>
          <a:blip r:embed="rId2"/>
          <a:stretch>
            <a:fillRect/>
          </a:stretch>
        </p:blipFill>
        <p:spPr>
          <a:xfrm>
            <a:off x="2505074" y="891130"/>
            <a:ext cx="6638926" cy="4262510"/>
          </a:xfrm>
          <a:prstGeom prst="rect">
            <a:avLst/>
          </a:prstGeom>
        </p:spPr>
      </p:pic>
      <p:sp>
        <p:nvSpPr>
          <p:cNvPr id="2" name="Title 7">
            <a:extLst>
              <a:ext uri="{FF2B5EF4-FFF2-40B4-BE49-F238E27FC236}">
                <a16:creationId xmlns:a16="http://schemas.microsoft.com/office/drawing/2014/main" id="{9F89DA60-7A04-390F-FCEB-3554066A1CB4}"/>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 CONT’D</a:t>
            </a:r>
          </a:p>
        </p:txBody>
      </p:sp>
      <p:sp>
        <p:nvSpPr>
          <p:cNvPr id="9" name="TextBox 8">
            <a:extLst>
              <a:ext uri="{FF2B5EF4-FFF2-40B4-BE49-F238E27FC236}">
                <a16:creationId xmlns:a16="http://schemas.microsoft.com/office/drawing/2014/main" id="{D909540F-C520-5106-6CED-1954FE1289B6}"/>
              </a:ext>
            </a:extLst>
          </p:cNvPr>
          <p:cNvSpPr txBox="1"/>
          <p:nvPr/>
        </p:nvSpPr>
        <p:spPr>
          <a:xfrm>
            <a:off x="122009" y="1039688"/>
            <a:ext cx="2297341" cy="3421962"/>
          </a:xfrm>
          <a:prstGeom prst="rect">
            <a:avLst/>
          </a:prstGeom>
          <a:noFill/>
          <a:ln>
            <a:solidFill>
              <a:schemeClr val="bg1"/>
            </a:solidFill>
          </a:ln>
        </p:spPr>
        <p:txBody>
          <a:bodyPr wrap="square">
            <a:spAutoFit/>
          </a:bodyPr>
          <a:lstStyle/>
          <a:p>
            <a:pPr marL="285750" indent="-285750">
              <a:lnSpc>
                <a:spcPct val="110000"/>
              </a:lnSpc>
              <a:buClr>
                <a:srgbClr val="159C05"/>
              </a:buClr>
              <a:buFont typeface="Wingdings" panose="05000000000000000000" pitchFamily="2" charset="2"/>
              <a:buChar char="q"/>
            </a:pPr>
            <a:r>
              <a:rPr lang="en-GB" b="1" dirty="0">
                <a:solidFill>
                  <a:schemeClr val="tx2">
                    <a:lumMod val="50000"/>
                  </a:schemeClr>
                </a:solidFill>
                <a:latin typeface="Times New Roman" panose="02020603050405020304" pitchFamily="18" charset="0"/>
                <a:cs typeface="Times New Roman" panose="02020603050405020304" pitchFamily="18" charset="0"/>
              </a:rPr>
              <a:t>Components</a:t>
            </a:r>
            <a:r>
              <a:rPr lang="en-GB" dirty="0">
                <a:latin typeface="Times New Roman" panose="02020603050405020304" pitchFamily="18" charset="0"/>
                <a:cs typeface="Times New Roman" panose="02020603050405020304" pitchFamily="18" charset="0"/>
              </a:rPr>
              <a:t>: NO₂, NaOH, H₂O, Air, reaction products.</a:t>
            </a:r>
          </a:p>
          <a:p>
            <a:pPr marL="285750" indent="-285750">
              <a:lnSpc>
                <a:spcPct val="110000"/>
              </a:lnSpc>
              <a:buClr>
                <a:srgbClr val="159C05"/>
              </a:buClr>
              <a:buFont typeface="Wingdings" panose="05000000000000000000" pitchFamily="2" charset="2"/>
              <a:buChar char="q"/>
            </a:pPr>
            <a:r>
              <a:rPr lang="en-GB" b="1" dirty="0">
                <a:solidFill>
                  <a:schemeClr val="tx2">
                    <a:lumMod val="50000"/>
                  </a:schemeClr>
                </a:solidFill>
                <a:latin typeface="Times New Roman" panose="02020603050405020304" pitchFamily="18" charset="0"/>
                <a:cs typeface="Times New Roman" panose="02020603050405020304" pitchFamily="18" charset="0"/>
              </a:rPr>
              <a:t>Property method</a:t>
            </a:r>
            <a:r>
              <a:rPr lang="en-GB" dirty="0">
                <a:latin typeface="Times New Roman" panose="02020603050405020304" pitchFamily="18" charset="0"/>
                <a:cs typeface="Times New Roman" panose="02020603050405020304" pitchFamily="18" charset="0"/>
              </a:rPr>
              <a:t>: Electrolyte RK-SOAVE(Hierarchy Blocks).</a:t>
            </a:r>
          </a:p>
          <a:p>
            <a:pPr marL="285750" indent="-285750">
              <a:lnSpc>
                <a:spcPct val="110000"/>
              </a:lnSpc>
              <a:buClr>
                <a:srgbClr val="159C05"/>
              </a:buClr>
              <a:buFont typeface="Wingdings" panose="05000000000000000000" pitchFamily="2" charset="2"/>
              <a:buChar char="q"/>
            </a:pPr>
            <a:r>
              <a:rPr lang="en-GB" b="1" dirty="0">
                <a:solidFill>
                  <a:schemeClr val="tx2">
                    <a:lumMod val="50000"/>
                  </a:schemeClr>
                </a:solidFill>
                <a:latin typeface="Times New Roman" panose="02020603050405020304" pitchFamily="18" charset="0"/>
                <a:cs typeface="Times New Roman" panose="02020603050405020304" pitchFamily="18" charset="0"/>
              </a:rPr>
              <a:t>Sensitivity</a:t>
            </a:r>
            <a:r>
              <a:rPr lang="en-GB" dirty="0">
                <a:latin typeface="Times New Roman" panose="02020603050405020304" pitchFamily="18" charset="0"/>
                <a:cs typeface="Times New Roman" panose="02020603050405020304" pitchFamily="18" charset="0"/>
              </a:rPr>
              <a:t>: Effect of NaOH &amp; water flow on NO₂ removal.</a:t>
            </a:r>
          </a:p>
        </p:txBody>
      </p:sp>
      <p:sp>
        <p:nvSpPr>
          <p:cNvPr id="10" name="TextBox 9">
            <a:extLst>
              <a:ext uri="{FF2B5EF4-FFF2-40B4-BE49-F238E27FC236}">
                <a16:creationId xmlns:a16="http://schemas.microsoft.com/office/drawing/2014/main" id="{DD295E86-4367-25F6-927C-84524EE225E0}"/>
              </a:ext>
            </a:extLst>
          </p:cNvPr>
          <p:cNvSpPr txBox="1"/>
          <p:nvPr/>
        </p:nvSpPr>
        <p:spPr>
          <a:xfrm>
            <a:off x="122009" y="491020"/>
            <a:ext cx="3019882" cy="400110"/>
          </a:xfrm>
          <a:prstGeom prst="rect">
            <a:avLst/>
          </a:prstGeom>
          <a:noFill/>
          <a:ln>
            <a:solidFill>
              <a:schemeClr val="bg1"/>
            </a:solidFill>
          </a:ln>
        </p:spPr>
        <p:txBody>
          <a:bodyPr wrap="square">
            <a:spAutoFit/>
          </a:bodyPr>
          <a:lstStyle/>
          <a:p>
            <a:pPr>
              <a:buNone/>
            </a:pPr>
            <a:r>
              <a:rPr lang="en-GB" sz="2000" b="1" dirty="0">
                <a:solidFill>
                  <a:schemeClr val="tx2">
                    <a:lumMod val="50000"/>
                  </a:schemeClr>
                </a:solidFill>
                <a:latin typeface="Times New Roman" panose="02020603050405020304" pitchFamily="18" charset="0"/>
                <a:cs typeface="Times New Roman" panose="02020603050405020304" pitchFamily="18" charset="0"/>
              </a:rPr>
              <a:t>Aspen Plus Modelling</a:t>
            </a:r>
          </a:p>
        </p:txBody>
      </p:sp>
      <p:sp>
        <p:nvSpPr>
          <p:cNvPr id="4" name="Slide Number Placeholder 1">
            <a:extLst>
              <a:ext uri="{FF2B5EF4-FFF2-40B4-BE49-F238E27FC236}">
                <a16:creationId xmlns:a16="http://schemas.microsoft.com/office/drawing/2014/main" id="{C0A92680-5250-A36A-7FC3-85CC84785445}"/>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9</a:t>
            </a:r>
          </a:p>
        </p:txBody>
      </p:sp>
      <p:pic>
        <p:nvPicPr>
          <p:cNvPr id="12" name="Picture 11" descr="EIZ Green Logo">
            <a:extLst>
              <a:ext uri="{FF2B5EF4-FFF2-40B4-BE49-F238E27FC236}">
                <a16:creationId xmlns:a16="http://schemas.microsoft.com/office/drawing/2014/main" id="{AF3FD34D-30DF-A280-7AB7-5F771586EBF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C40E5E2C-C628-1164-B236-2E90B34E6C02}"/>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509E3720-A543-7F10-BFB4-33B400D9272C}"/>
              </a:ext>
            </a:extLst>
          </p:cNvPr>
          <p:cNvSpPr>
            <a:spLocks noChangeArrowheads="1"/>
          </p:cNvSpPr>
          <p:nvPr/>
        </p:nvSpPr>
        <p:spPr bwMode="auto">
          <a:xfrm>
            <a:off x="4815464" y="491020"/>
            <a:ext cx="372608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
                <a:srgbClr val="00B050"/>
              </a:buClr>
              <a:buSzTx/>
              <a:tabLst/>
            </a:pPr>
            <a:r>
              <a:rPr lang="en-US" altLang="en-US" sz="2000" b="1" dirty="0">
                <a:latin typeface="Times New Roman" panose="02020603050405020304" pitchFamily="18" charset="0"/>
                <a:cs typeface="Times New Roman" panose="02020603050405020304" pitchFamily="18" charset="0"/>
              </a:rPr>
              <a:t>Process Flow Diagram</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5D90646-048A-7AB1-E91F-632981FD20A6}"/>
              </a:ext>
            </a:extLst>
          </p:cNvPr>
          <p:cNvSpPr txBox="1"/>
          <p:nvPr/>
        </p:nvSpPr>
        <p:spPr>
          <a:xfrm>
            <a:off x="5892166" y="4509373"/>
            <a:ext cx="3091374" cy="36933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rPr>
              <a:t>(Muvwende &amp; Chiyesu, 2024)</a:t>
            </a:r>
            <a:endParaRPr lang="en-GB" dirty="0"/>
          </a:p>
        </p:txBody>
      </p:sp>
    </p:spTree>
    <p:extLst>
      <p:ext uri="{BB962C8B-B14F-4D97-AF65-F5344CB8AC3E}">
        <p14:creationId xmlns:p14="http://schemas.microsoft.com/office/powerpoint/2010/main" val="1710277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2C5BC-51EC-640A-225C-37E9C2D2D0AD}"/>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CC5F657D-CDB7-873F-2655-31F5D05472FE}"/>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 CONT’D</a:t>
            </a:r>
          </a:p>
        </p:txBody>
      </p:sp>
      <p:sp>
        <p:nvSpPr>
          <p:cNvPr id="5" name="Rectangle 4">
            <a:extLst>
              <a:ext uri="{FF2B5EF4-FFF2-40B4-BE49-F238E27FC236}">
                <a16:creationId xmlns:a16="http://schemas.microsoft.com/office/drawing/2014/main" id="{6246932D-5B68-2DDE-1EEE-03C081BA8858}"/>
              </a:ext>
            </a:extLst>
          </p:cNvPr>
          <p:cNvSpPr>
            <a:spLocks noChangeArrowheads="1"/>
          </p:cNvSpPr>
          <p:nvPr/>
        </p:nvSpPr>
        <p:spPr bwMode="auto">
          <a:xfrm>
            <a:off x="308881" y="669479"/>
            <a:ext cx="60315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
                <a:srgbClr val="159C05"/>
              </a:buClr>
              <a:buSzTx/>
              <a:buFont typeface="Wingdings" panose="05000000000000000000" pitchFamily="2" charset="2"/>
              <a:buChar char="q"/>
              <a:tabLst/>
            </a:pPr>
            <a:r>
              <a:rPr kumimoji="0" lang="en-US" altLang="en-US" sz="20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Data collection</a:t>
            </a:r>
            <a:r>
              <a:rPr kumimoji="0" lang="en-US" altLang="en-US"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Plant instrumentation readings.</a:t>
            </a:r>
          </a:p>
        </p:txBody>
      </p:sp>
      <p:pic>
        <p:nvPicPr>
          <p:cNvPr id="7" name="Picture 6">
            <a:extLst>
              <a:ext uri="{FF2B5EF4-FFF2-40B4-BE49-F238E27FC236}">
                <a16:creationId xmlns:a16="http://schemas.microsoft.com/office/drawing/2014/main" id="{1A96A2E4-C169-9962-1116-A0A208D2221D}"/>
              </a:ext>
            </a:extLst>
          </p:cNvPr>
          <p:cNvPicPr>
            <a:picLocks noChangeAspect="1"/>
          </p:cNvPicPr>
          <p:nvPr/>
        </p:nvPicPr>
        <p:blipFill>
          <a:blip r:embed="rId2"/>
          <a:stretch>
            <a:fillRect/>
          </a:stretch>
        </p:blipFill>
        <p:spPr>
          <a:xfrm>
            <a:off x="6207212" y="1619772"/>
            <a:ext cx="2624137" cy="714375"/>
          </a:xfrm>
          <a:prstGeom prst="rect">
            <a:avLst/>
          </a:prstGeom>
        </p:spPr>
      </p:pic>
      <p:pic>
        <p:nvPicPr>
          <p:cNvPr id="8" name="Picture 7">
            <a:extLst>
              <a:ext uri="{FF2B5EF4-FFF2-40B4-BE49-F238E27FC236}">
                <a16:creationId xmlns:a16="http://schemas.microsoft.com/office/drawing/2014/main" id="{D6C93C7C-6EC3-26CA-8DB7-081F0F03DCBA}"/>
              </a:ext>
            </a:extLst>
          </p:cNvPr>
          <p:cNvPicPr>
            <a:picLocks noChangeAspect="1"/>
          </p:cNvPicPr>
          <p:nvPr/>
        </p:nvPicPr>
        <p:blipFill>
          <a:blip r:embed="rId3"/>
          <a:stretch>
            <a:fillRect/>
          </a:stretch>
        </p:blipFill>
        <p:spPr>
          <a:xfrm>
            <a:off x="6145995" y="2315471"/>
            <a:ext cx="2624137" cy="584248"/>
          </a:xfrm>
          <a:prstGeom prst="rect">
            <a:avLst/>
          </a:prstGeom>
        </p:spPr>
      </p:pic>
      <p:sp>
        <p:nvSpPr>
          <p:cNvPr id="9" name="TextBox 8">
            <a:extLst>
              <a:ext uri="{FF2B5EF4-FFF2-40B4-BE49-F238E27FC236}">
                <a16:creationId xmlns:a16="http://schemas.microsoft.com/office/drawing/2014/main" id="{2BE85939-1A28-4E7F-A70B-159252182AF9}"/>
              </a:ext>
            </a:extLst>
          </p:cNvPr>
          <p:cNvSpPr txBox="1"/>
          <p:nvPr/>
        </p:nvSpPr>
        <p:spPr>
          <a:xfrm>
            <a:off x="283139" y="1080979"/>
            <a:ext cx="5715000" cy="1760547"/>
          </a:xfrm>
          <a:prstGeom prst="rect">
            <a:avLst/>
          </a:prstGeom>
          <a:noFill/>
          <a:ln>
            <a:solidFill>
              <a:srgbClr val="159C05"/>
            </a:solidFill>
          </a:ln>
        </p:spPr>
        <p:txBody>
          <a:bodyPr wrap="square">
            <a:spAutoFit/>
          </a:bodyPr>
          <a:lstStyle/>
          <a:p>
            <a:pPr marL="285750" indent="-285750">
              <a:lnSpc>
                <a:spcPct val="110000"/>
              </a:lnSpc>
              <a:buClr>
                <a:srgbClr val="159C05"/>
              </a:buClr>
              <a:buFont typeface="Wingdings" panose="05000000000000000000" pitchFamily="2" charset="2"/>
              <a:buChar char="§"/>
            </a:pPr>
            <a:r>
              <a:rPr lang="en-GB" sz="2000" b="1" i="0" dirty="0">
                <a:solidFill>
                  <a:schemeClr val="tx2">
                    <a:lumMod val="50000"/>
                  </a:schemeClr>
                </a:solidFill>
                <a:effectLst/>
                <a:latin typeface="Times New Roman" panose="02020603050405020304" pitchFamily="18" charset="0"/>
                <a:cs typeface="Times New Roman" panose="02020603050405020304" pitchFamily="18" charset="0"/>
              </a:rPr>
              <a:t>A sensor </a:t>
            </a:r>
            <a:r>
              <a:rPr lang="en-GB" sz="2000" b="0" i="0" dirty="0">
                <a:solidFill>
                  <a:srgbClr val="222222"/>
                </a:solidFill>
                <a:effectLst/>
                <a:latin typeface="Times New Roman" panose="02020603050405020304" pitchFamily="18" charset="0"/>
                <a:cs typeface="Times New Roman" panose="02020603050405020304" pitchFamily="18" charset="0"/>
              </a:rPr>
              <a:t>- </a:t>
            </a:r>
            <a:r>
              <a:rPr lang="en-GB" sz="2000" dirty="0">
                <a:solidFill>
                  <a:srgbClr val="222222"/>
                </a:solidFill>
                <a:latin typeface="Times New Roman" panose="02020603050405020304" pitchFamily="18" charset="0"/>
                <a:cs typeface="Times New Roman" panose="02020603050405020304" pitchFamily="18" charset="0"/>
              </a:rPr>
              <a:t>D</a:t>
            </a:r>
            <a:r>
              <a:rPr lang="en-GB" sz="2000" b="0" i="0" dirty="0">
                <a:solidFill>
                  <a:srgbClr val="222222"/>
                </a:solidFill>
                <a:effectLst/>
                <a:latin typeface="Times New Roman" panose="02020603050405020304" pitchFamily="18" charset="0"/>
                <a:cs typeface="Times New Roman" panose="02020603050405020304" pitchFamily="18" charset="0"/>
              </a:rPr>
              <a:t>etects a physical quantity and can generate a measurable output which is a function of the amplitude of physical quantity. </a:t>
            </a:r>
          </a:p>
          <a:p>
            <a:pPr marL="285750" indent="-285750">
              <a:lnSpc>
                <a:spcPct val="110000"/>
              </a:lnSpc>
              <a:buClr>
                <a:srgbClr val="159C05"/>
              </a:buClr>
              <a:buFont typeface="Wingdings" panose="05000000000000000000" pitchFamily="2" charset="2"/>
              <a:buChar char="§"/>
            </a:pPr>
            <a:r>
              <a:rPr lang="en-GB" sz="2000" dirty="0">
                <a:solidFill>
                  <a:srgbClr val="222222"/>
                </a:solidFill>
                <a:latin typeface="Times New Roman" panose="02020603050405020304" pitchFamily="18" charset="0"/>
                <a:cs typeface="Times New Roman" panose="02020603050405020304" pitchFamily="18" charset="0"/>
              </a:rPr>
              <a:t>Outputs can be in the forms of visual indication e.g. Graphics.</a:t>
            </a:r>
          </a:p>
        </p:txBody>
      </p:sp>
      <p:pic>
        <p:nvPicPr>
          <p:cNvPr id="10" name="Picture 2" descr="Sensors and Actuators | THE INSTRUMENT GURU">
            <a:extLst>
              <a:ext uri="{FF2B5EF4-FFF2-40B4-BE49-F238E27FC236}">
                <a16:creationId xmlns:a16="http://schemas.microsoft.com/office/drawing/2014/main" id="{411CE9E6-86A9-F384-13C1-5A8B58E77E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036"/>
          <a:stretch>
            <a:fillRect/>
          </a:stretch>
        </p:blipFill>
        <p:spPr bwMode="auto">
          <a:xfrm>
            <a:off x="6221292" y="725466"/>
            <a:ext cx="2473544" cy="894306"/>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1">
            <a:extLst>
              <a:ext uri="{FF2B5EF4-FFF2-40B4-BE49-F238E27FC236}">
                <a16:creationId xmlns:a16="http://schemas.microsoft.com/office/drawing/2014/main" id="{CDFEB044-F2A1-9A9A-84C8-7624132E4052}"/>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10</a:t>
            </a:r>
          </a:p>
        </p:txBody>
      </p:sp>
      <p:pic>
        <p:nvPicPr>
          <p:cNvPr id="4" name="Picture 3" descr="EIZ Green Logo">
            <a:extLst>
              <a:ext uri="{FF2B5EF4-FFF2-40B4-BE49-F238E27FC236}">
                <a16:creationId xmlns:a16="http://schemas.microsoft.com/office/drawing/2014/main" id="{8694F1FB-09F0-BCC6-1CCA-B44B9C976F3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3016573F-2897-FFAA-2779-78F93857EF6F}"/>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pic>
        <p:nvPicPr>
          <p:cNvPr id="13" name="Picture 4" descr="sensors and transducers in an industrial system">
            <a:extLst>
              <a:ext uri="{FF2B5EF4-FFF2-40B4-BE49-F238E27FC236}">
                <a16:creationId xmlns:a16="http://schemas.microsoft.com/office/drawing/2014/main" id="{204CE888-7E99-0DCD-D92C-F21AE44D77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3258" y="2881043"/>
            <a:ext cx="2232318" cy="184725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Industrial uses of valves and actuators – ProActuator">
            <a:extLst>
              <a:ext uri="{FF2B5EF4-FFF2-40B4-BE49-F238E27FC236}">
                <a16:creationId xmlns:a16="http://schemas.microsoft.com/office/drawing/2014/main" id="{B581301C-B427-C879-4CB3-0FEF8EA3FB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6883" y="3278389"/>
            <a:ext cx="1888747" cy="119167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eavy Duty Hydraulic Actuators">
            <a:extLst>
              <a:ext uri="{FF2B5EF4-FFF2-40B4-BE49-F238E27FC236}">
                <a16:creationId xmlns:a16="http://schemas.microsoft.com/office/drawing/2014/main" id="{CA45DEB3-6CD1-2DD5-B175-4D6262EC1E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37165" y="3275977"/>
            <a:ext cx="1888747" cy="12047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What Is An Actuated Valve? - Pioneer Industrial">
            <a:extLst>
              <a:ext uri="{FF2B5EF4-FFF2-40B4-BE49-F238E27FC236}">
                <a16:creationId xmlns:a16="http://schemas.microsoft.com/office/drawing/2014/main" id="{4F4FB456-A107-2B9C-4DBC-E973A54603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604" y="3278389"/>
            <a:ext cx="1888747" cy="119167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A3591DC-357E-D11C-D4F9-CB4C08262F21}"/>
              </a:ext>
            </a:extLst>
          </p:cNvPr>
          <p:cNvSpPr txBox="1"/>
          <p:nvPr/>
        </p:nvSpPr>
        <p:spPr>
          <a:xfrm>
            <a:off x="195777" y="2837133"/>
            <a:ext cx="5643048" cy="400110"/>
          </a:xfrm>
          <a:prstGeom prst="rect">
            <a:avLst/>
          </a:prstGeom>
          <a:noFill/>
        </p:spPr>
        <p:txBody>
          <a:bodyPr wrap="square">
            <a:spAutoFit/>
          </a:bodyPr>
          <a:lstStyle/>
          <a:p>
            <a:pPr marL="285750" indent="-285750" algn="l">
              <a:buClr>
                <a:srgbClr val="159C05"/>
              </a:buClr>
              <a:buFont typeface="Wingdings" panose="05000000000000000000" pitchFamily="2" charset="2"/>
              <a:buChar char="q"/>
            </a:pPr>
            <a:r>
              <a:rPr lang="en-GB" sz="2000" b="0" i="0" dirty="0">
                <a:solidFill>
                  <a:srgbClr val="000000"/>
                </a:solidFill>
                <a:effectLst/>
                <a:latin typeface="Times New Roman" panose="02020603050405020304" pitchFamily="18" charset="0"/>
                <a:cs typeface="Times New Roman" panose="02020603050405020304" pitchFamily="18" charset="0"/>
              </a:rPr>
              <a:t>That source of energy can be in 3 different forms:</a:t>
            </a:r>
          </a:p>
        </p:txBody>
      </p:sp>
      <p:sp>
        <p:nvSpPr>
          <p:cNvPr id="20" name="TextBox 19">
            <a:extLst>
              <a:ext uri="{FF2B5EF4-FFF2-40B4-BE49-F238E27FC236}">
                <a16:creationId xmlns:a16="http://schemas.microsoft.com/office/drawing/2014/main" id="{AF9EA532-948C-BB05-13AE-96313E37A636}"/>
              </a:ext>
            </a:extLst>
          </p:cNvPr>
          <p:cNvSpPr txBox="1"/>
          <p:nvPr/>
        </p:nvSpPr>
        <p:spPr>
          <a:xfrm>
            <a:off x="3703868" y="4509373"/>
            <a:ext cx="2232318" cy="400110"/>
          </a:xfrm>
          <a:prstGeom prst="rect">
            <a:avLst/>
          </a:prstGeom>
          <a:noFill/>
        </p:spPr>
        <p:txBody>
          <a:bodyPr wrap="square">
            <a:spAutoFit/>
          </a:bodyPr>
          <a:lstStyle/>
          <a:p>
            <a:pPr marL="741363" lvl="1" indent="-285750">
              <a:buClr>
                <a:srgbClr val="159C05"/>
              </a:buClr>
              <a:buFont typeface="Wingdings" panose="05000000000000000000" pitchFamily="2" charset="2"/>
              <a:buChar char="§"/>
            </a:pPr>
            <a:r>
              <a:rPr lang="en-GB" sz="2000" b="0" i="0" dirty="0">
                <a:solidFill>
                  <a:schemeClr val="tx2">
                    <a:lumMod val="50000"/>
                  </a:schemeClr>
                </a:solidFill>
                <a:effectLst/>
                <a:latin typeface="Times New Roman" panose="02020603050405020304" pitchFamily="18" charset="0"/>
                <a:cs typeface="Times New Roman" panose="02020603050405020304" pitchFamily="18" charset="0"/>
              </a:rPr>
              <a:t> Pneumatic</a:t>
            </a:r>
          </a:p>
        </p:txBody>
      </p:sp>
      <p:sp>
        <p:nvSpPr>
          <p:cNvPr id="22" name="TextBox 21">
            <a:extLst>
              <a:ext uri="{FF2B5EF4-FFF2-40B4-BE49-F238E27FC236}">
                <a16:creationId xmlns:a16="http://schemas.microsoft.com/office/drawing/2014/main" id="{937031DF-BBE3-3C57-2F71-261FA331BF81}"/>
              </a:ext>
            </a:extLst>
          </p:cNvPr>
          <p:cNvSpPr txBox="1"/>
          <p:nvPr/>
        </p:nvSpPr>
        <p:spPr>
          <a:xfrm>
            <a:off x="220361" y="4499331"/>
            <a:ext cx="1888747" cy="400110"/>
          </a:xfrm>
          <a:prstGeom prst="rect">
            <a:avLst/>
          </a:prstGeom>
          <a:noFill/>
        </p:spPr>
        <p:txBody>
          <a:bodyPr wrap="square">
            <a:spAutoFit/>
          </a:bodyPr>
          <a:lstStyle/>
          <a:p>
            <a:pPr marL="741363" lvl="1" indent="-285750">
              <a:buClr>
                <a:srgbClr val="159C05"/>
              </a:buClr>
              <a:buFont typeface="Wingdings" panose="05000000000000000000" pitchFamily="2" charset="2"/>
              <a:buChar char="§"/>
            </a:pPr>
            <a:r>
              <a:rPr lang="en-GB" sz="2000" b="0" i="0" dirty="0">
                <a:solidFill>
                  <a:schemeClr val="tx2">
                    <a:lumMod val="50000"/>
                  </a:schemeClr>
                </a:solidFill>
                <a:effectLst/>
                <a:latin typeface="Times New Roman" panose="02020603050405020304" pitchFamily="18" charset="0"/>
                <a:cs typeface="Times New Roman" panose="02020603050405020304" pitchFamily="18" charset="0"/>
              </a:rPr>
              <a:t> Electric</a:t>
            </a:r>
          </a:p>
        </p:txBody>
      </p:sp>
      <p:sp>
        <p:nvSpPr>
          <p:cNvPr id="24" name="TextBox 23">
            <a:extLst>
              <a:ext uri="{FF2B5EF4-FFF2-40B4-BE49-F238E27FC236}">
                <a16:creationId xmlns:a16="http://schemas.microsoft.com/office/drawing/2014/main" id="{6CCE52CC-A44F-E8D9-804D-1739BFA98C6B}"/>
              </a:ext>
            </a:extLst>
          </p:cNvPr>
          <p:cNvSpPr txBox="1"/>
          <p:nvPr/>
        </p:nvSpPr>
        <p:spPr>
          <a:xfrm>
            <a:off x="2167839" y="4470062"/>
            <a:ext cx="2080465" cy="400110"/>
          </a:xfrm>
          <a:prstGeom prst="rect">
            <a:avLst/>
          </a:prstGeom>
          <a:noFill/>
        </p:spPr>
        <p:txBody>
          <a:bodyPr wrap="square">
            <a:spAutoFit/>
          </a:bodyPr>
          <a:lstStyle/>
          <a:p>
            <a:pPr marL="741363" lvl="1" indent="-285750">
              <a:buClr>
                <a:srgbClr val="159C05"/>
              </a:buClr>
              <a:buFont typeface="Wingdings" panose="05000000000000000000" pitchFamily="2" charset="2"/>
              <a:buChar char="§"/>
            </a:pPr>
            <a:r>
              <a:rPr lang="en-GB" sz="2000" b="0" i="0" dirty="0">
                <a:solidFill>
                  <a:schemeClr val="tx2">
                    <a:lumMod val="50000"/>
                  </a:schemeClr>
                </a:solidFill>
                <a:effectLst/>
                <a:latin typeface="Times New Roman" panose="02020603050405020304" pitchFamily="18" charset="0"/>
                <a:cs typeface="Times New Roman" panose="02020603050405020304" pitchFamily="18" charset="0"/>
              </a:rPr>
              <a:t>Hydraulic</a:t>
            </a:r>
          </a:p>
        </p:txBody>
      </p:sp>
    </p:spTree>
    <p:extLst>
      <p:ext uri="{BB962C8B-B14F-4D97-AF65-F5344CB8AC3E}">
        <p14:creationId xmlns:p14="http://schemas.microsoft.com/office/powerpoint/2010/main" val="3323977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4908-5295-32EA-6066-485B8AA3BB5D}"/>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08443947-DA8C-5FB1-6BC2-447CFA1BB741}"/>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 CONT’D</a:t>
            </a:r>
          </a:p>
        </p:txBody>
      </p:sp>
      <p:sp>
        <p:nvSpPr>
          <p:cNvPr id="5" name="Rectangle 4">
            <a:extLst>
              <a:ext uri="{FF2B5EF4-FFF2-40B4-BE49-F238E27FC236}">
                <a16:creationId xmlns:a16="http://schemas.microsoft.com/office/drawing/2014/main" id="{5DE1CED3-D22E-A3E8-3A06-A07F13E205D1}"/>
              </a:ext>
            </a:extLst>
          </p:cNvPr>
          <p:cNvSpPr>
            <a:spLocks noChangeArrowheads="1"/>
          </p:cNvSpPr>
          <p:nvPr/>
        </p:nvSpPr>
        <p:spPr bwMode="auto">
          <a:xfrm>
            <a:off x="170034" y="456794"/>
            <a:ext cx="34304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
                <a:srgbClr val="159C05"/>
              </a:buClr>
              <a:buSzTx/>
              <a:buFont typeface="Wingdings" panose="05000000000000000000" pitchFamily="2" charset="2"/>
              <a:buChar char="q"/>
              <a:tabLst/>
            </a:pPr>
            <a:r>
              <a:rPr kumimoji="0" lang="en-US" altLang="en-US" sz="2000" b="1" i="0" u="none" strike="noStrike" cap="none" normalizeH="0" baseline="0" dirty="0">
                <a:ln>
                  <a:noFill/>
                </a:ln>
                <a:solidFill>
                  <a:srgbClr val="002060"/>
                </a:solidFill>
                <a:effectLst/>
                <a:latin typeface="Times New Roman" panose="02020603050405020304" pitchFamily="18" charset="0"/>
                <a:cs typeface="Times New Roman" panose="02020603050405020304" pitchFamily="18" charset="0"/>
              </a:rPr>
              <a:t>Controller design &amp; tuning</a:t>
            </a:r>
            <a:endParaRPr kumimoji="0" lang="en-US" altLang="en-US" sz="2000" b="0" i="0" u="none" strike="noStrike" cap="none" normalizeH="0" baseline="0" dirty="0">
              <a:ln>
                <a:noFill/>
              </a:ln>
              <a:solidFill>
                <a:srgbClr val="00206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7FE0BD3-8681-D386-31AC-70BA7CAFC075}"/>
              </a:ext>
            </a:extLst>
          </p:cNvPr>
          <p:cNvSpPr txBox="1"/>
          <p:nvPr/>
        </p:nvSpPr>
        <p:spPr>
          <a:xfrm>
            <a:off x="203201" y="833371"/>
            <a:ext cx="4572000" cy="707886"/>
          </a:xfrm>
          <a:prstGeom prst="rect">
            <a:avLst/>
          </a:prstGeom>
          <a:noFill/>
          <a:ln>
            <a:solidFill>
              <a:schemeClr val="bg1"/>
            </a:solidFill>
          </a:ln>
        </p:spPr>
        <p:txBody>
          <a:bodyPr wrap="square" rtlCol="0">
            <a:spAutoFit/>
          </a:bodyPr>
          <a:lstStyle/>
          <a:p>
            <a:pPr marL="285750" indent="-285750">
              <a:buClr>
                <a:srgbClr val="159C05"/>
              </a:buClr>
              <a:buFont typeface="Wingdings" panose="05000000000000000000" pitchFamily="2" charset="2"/>
              <a:buChar char="§"/>
            </a:pPr>
            <a:r>
              <a:rPr lang="en-GB" sz="2000" dirty="0">
                <a:latin typeface="Times New Roman" panose="02020603050405020304" pitchFamily="18" charset="0"/>
                <a:cs typeface="Times New Roman" panose="02020603050405020304" pitchFamily="18" charset="0"/>
              </a:rPr>
              <a:t>Time plot of the input and output signals from the plant.</a:t>
            </a:r>
          </a:p>
        </p:txBody>
      </p:sp>
      <p:sp>
        <p:nvSpPr>
          <p:cNvPr id="9" name="Slide Number Placeholder 1">
            <a:extLst>
              <a:ext uri="{FF2B5EF4-FFF2-40B4-BE49-F238E27FC236}">
                <a16:creationId xmlns:a16="http://schemas.microsoft.com/office/drawing/2014/main" id="{310B3F45-3112-DC40-1F76-64E50A882EFE}"/>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11</a:t>
            </a:r>
          </a:p>
        </p:txBody>
      </p:sp>
      <p:pic>
        <p:nvPicPr>
          <p:cNvPr id="4" name="Picture 3" descr="EIZ Green Logo">
            <a:extLst>
              <a:ext uri="{FF2B5EF4-FFF2-40B4-BE49-F238E27FC236}">
                <a16:creationId xmlns:a16="http://schemas.microsoft.com/office/drawing/2014/main" id="{2C18E5E8-4DB9-E1F2-BC0D-629C367E92C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745F832C-04CC-B62F-5D42-C2BAAA7197D7}"/>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7B8473A-259E-FD6A-6DE8-F19B782FA0C8}"/>
              </a:ext>
            </a:extLst>
          </p:cNvPr>
          <p:cNvPicPr>
            <a:picLocks noChangeAspect="1"/>
          </p:cNvPicPr>
          <p:nvPr/>
        </p:nvPicPr>
        <p:blipFill rotWithShape="1">
          <a:blip r:embed="rId3">
            <a:extLst>
              <a:ext uri="{28A0092B-C50C-407E-A947-70E740481C1C}">
                <a14:useLocalDpi xmlns:a14="http://schemas.microsoft.com/office/drawing/2010/main" val="0"/>
              </a:ext>
            </a:extLst>
          </a:blip>
          <a:srcRect l="10106" t="2928" r="8692" b="3915"/>
          <a:stretch>
            <a:fillRect/>
          </a:stretch>
        </p:blipFill>
        <p:spPr bwMode="auto">
          <a:xfrm>
            <a:off x="4383088" y="1524801"/>
            <a:ext cx="4137932" cy="3089109"/>
          </a:xfrm>
          <a:prstGeom prst="rect">
            <a:avLst/>
          </a:prstGeom>
          <a:noFill/>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883AAA9E-190D-2C44-859B-D005561730C1}"/>
              </a:ext>
            </a:extLst>
          </p:cNvPr>
          <p:cNvPicPr>
            <a:picLocks noChangeAspect="1"/>
          </p:cNvPicPr>
          <p:nvPr/>
        </p:nvPicPr>
        <p:blipFill rotWithShape="1">
          <a:blip r:embed="rId4"/>
          <a:srcRect t="1463" r="5057" b="1422"/>
          <a:stretch>
            <a:fillRect/>
          </a:stretch>
        </p:blipFill>
        <p:spPr bwMode="auto">
          <a:xfrm>
            <a:off x="8565554" y="1645917"/>
            <a:ext cx="487680" cy="2744311"/>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69FC2DE9-14DD-0E59-4E55-95D781BD9C01}"/>
              </a:ext>
            </a:extLst>
          </p:cNvPr>
          <p:cNvPicPr>
            <a:picLocks noChangeAspect="1"/>
          </p:cNvPicPr>
          <p:nvPr/>
        </p:nvPicPr>
        <p:blipFill rotWithShape="1">
          <a:blip r:embed="rId5">
            <a:extLst>
              <a:ext uri="{28A0092B-C50C-407E-A947-70E740481C1C}">
                <a14:useLocalDpi xmlns:a14="http://schemas.microsoft.com/office/drawing/2010/main" val="0"/>
              </a:ext>
            </a:extLst>
          </a:blip>
          <a:srcRect l="4992"/>
          <a:stretch>
            <a:fillRect/>
          </a:stretch>
        </p:blipFill>
        <p:spPr bwMode="auto">
          <a:xfrm>
            <a:off x="1" y="1415833"/>
            <a:ext cx="4572000" cy="3241130"/>
          </a:xfrm>
          <a:prstGeom prst="rect">
            <a:avLst/>
          </a:prstGeom>
          <a:noFill/>
          <a:ln>
            <a:noFill/>
          </a:ln>
          <a:extLst>
            <a:ext uri="{53640926-AAD7-44D8-BBD7-CCE9431645EC}">
              <a14:shadowObscured xmlns:a14="http://schemas.microsoft.com/office/drawing/2010/main"/>
            </a:ext>
          </a:extLst>
        </p:spPr>
      </p:pic>
      <p:sp>
        <p:nvSpPr>
          <p:cNvPr id="13" name="Rectangle 12">
            <a:extLst>
              <a:ext uri="{FF2B5EF4-FFF2-40B4-BE49-F238E27FC236}">
                <a16:creationId xmlns:a16="http://schemas.microsoft.com/office/drawing/2014/main" id="{70C8F96A-3254-946B-B320-045A3B6BB7CD}"/>
              </a:ext>
            </a:extLst>
          </p:cNvPr>
          <p:cNvSpPr>
            <a:spLocks noChangeArrowheads="1"/>
          </p:cNvSpPr>
          <p:nvPr/>
        </p:nvSpPr>
        <p:spPr bwMode="auto">
          <a:xfrm>
            <a:off x="5019852" y="492321"/>
            <a:ext cx="38838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
                <a:srgbClr val="159C05"/>
              </a:buClr>
              <a:buSzTx/>
              <a:buFont typeface="Wingdings" panose="05000000000000000000" pitchFamily="2" charset="2"/>
              <a:buChar char="q"/>
              <a:tabLst/>
            </a:pPr>
            <a:r>
              <a:rPr lang="en-US" altLang="en-US" sz="2000" b="1" dirty="0">
                <a:solidFill>
                  <a:srgbClr val="002060"/>
                </a:solidFill>
                <a:latin typeface="Times New Roman" panose="02020603050405020304" pitchFamily="18" charset="0"/>
                <a:cs typeface="Times New Roman" panose="02020603050405020304" pitchFamily="18" charset="0"/>
              </a:rPr>
              <a:t>Validation and Model Selection</a:t>
            </a:r>
            <a:endParaRPr kumimoji="0" lang="en-US" altLang="en-US" sz="2000" b="0" i="0" u="none" strike="noStrike" cap="none" normalizeH="0" baseline="0" dirty="0">
              <a:ln>
                <a:noFill/>
              </a:ln>
              <a:solidFill>
                <a:srgbClr val="00206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4944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A962B-B951-3378-2A95-4D8D88D0226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B008A2D1-5911-3A1E-7FCD-32A4BC234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0079" y="2483197"/>
            <a:ext cx="4572000" cy="2215857"/>
          </a:xfrm>
          <a:prstGeom prst="rect">
            <a:avLst/>
          </a:prstGeom>
        </p:spPr>
      </p:pic>
      <p:sp>
        <p:nvSpPr>
          <p:cNvPr id="4" name="TextBox 3">
            <a:extLst>
              <a:ext uri="{FF2B5EF4-FFF2-40B4-BE49-F238E27FC236}">
                <a16:creationId xmlns:a16="http://schemas.microsoft.com/office/drawing/2014/main" id="{7E21CA75-48C5-3389-061E-A586342C322A}"/>
              </a:ext>
            </a:extLst>
          </p:cNvPr>
          <p:cNvSpPr txBox="1"/>
          <p:nvPr/>
        </p:nvSpPr>
        <p:spPr>
          <a:xfrm>
            <a:off x="0" y="474443"/>
            <a:ext cx="8118963" cy="400110"/>
          </a:xfrm>
          <a:prstGeom prst="rect">
            <a:avLst/>
          </a:prstGeom>
          <a:noFill/>
          <a:ln>
            <a:solidFill>
              <a:schemeClr val="bg1"/>
            </a:solidFill>
          </a:ln>
        </p:spPr>
        <p:txBody>
          <a:bodyPr wrap="square">
            <a:spAutoFit/>
          </a:bodyPr>
          <a:lstStyle/>
          <a:p>
            <a:r>
              <a:rPr lang="en-US" altLang="en-US" sz="2000" b="1" dirty="0">
                <a:solidFill>
                  <a:srgbClr val="002060"/>
                </a:solidFill>
                <a:latin typeface="Times New Roman" panose="02020603050405020304" pitchFamily="18" charset="0"/>
                <a:cs typeface="Times New Roman" panose="02020603050405020304" pitchFamily="18" charset="0"/>
              </a:rPr>
              <a:t>Control design and </a:t>
            </a:r>
            <a:r>
              <a:rPr lang="en-GB" sz="2000" b="1" dirty="0">
                <a:solidFill>
                  <a:srgbClr val="002060"/>
                </a:solidFill>
                <a:latin typeface="Times New Roman" panose="02020603050405020304" pitchFamily="18" charset="0"/>
                <a:cs typeface="Times New Roman" panose="02020603050405020304" pitchFamily="18" charset="0"/>
              </a:rPr>
              <a:t>Controller tuning</a:t>
            </a:r>
          </a:p>
        </p:txBody>
      </p:sp>
      <p:sp>
        <p:nvSpPr>
          <p:cNvPr id="5" name="Title 7">
            <a:extLst>
              <a:ext uri="{FF2B5EF4-FFF2-40B4-BE49-F238E27FC236}">
                <a16:creationId xmlns:a16="http://schemas.microsoft.com/office/drawing/2014/main" id="{1F8936A7-44C5-CA7F-D674-A0CEDE1E091B}"/>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 CONT’D</a:t>
            </a:r>
          </a:p>
        </p:txBody>
      </p:sp>
      <p:sp>
        <p:nvSpPr>
          <p:cNvPr id="6" name="TextBox 5">
            <a:extLst>
              <a:ext uri="{FF2B5EF4-FFF2-40B4-BE49-F238E27FC236}">
                <a16:creationId xmlns:a16="http://schemas.microsoft.com/office/drawing/2014/main" id="{63689BFD-9ADB-740D-0E22-22C1D1796302}"/>
              </a:ext>
            </a:extLst>
          </p:cNvPr>
          <p:cNvSpPr txBox="1"/>
          <p:nvPr/>
        </p:nvSpPr>
        <p:spPr>
          <a:xfrm>
            <a:off x="101672" y="1042645"/>
            <a:ext cx="4127427" cy="3754874"/>
          </a:xfrm>
          <a:prstGeom prst="rect">
            <a:avLst/>
          </a:prstGeom>
          <a:noFill/>
          <a:ln>
            <a:solidFill>
              <a:schemeClr val="bg1"/>
            </a:solidFill>
          </a:ln>
        </p:spPr>
        <p:txBody>
          <a:bodyPr wrap="square">
            <a:spAutoFit/>
          </a:bodyPr>
          <a:lstStyle/>
          <a:p>
            <a:pPr marL="285750" indent="-285750">
              <a:lnSpc>
                <a:spcPct val="110000"/>
              </a:lnSpc>
              <a:buClr>
                <a:srgbClr val="159C05"/>
              </a:buClr>
              <a:buFont typeface="Wingdings" panose="05000000000000000000" pitchFamily="2" charset="2"/>
              <a:buChar char="q"/>
            </a:pPr>
            <a:r>
              <a:rPr lang="en-GB" sz="2000" b="1" dirty="0">
                <a:solidFill>
                  <a:srgbClr val="002060"/>
                </a:solidFill>
                <a:latin typeface="Times New Roman" panose="02020603050405020304" pitchFamily="18" charset="0"/>
                <a:cs typeface="Times New Roman" panose="02020603050405020304" pitchFamily="18" charset="0"/>
              </a:rPr>
              <a:t>Rise Time</a:t>
            </a:r>
            <a:r>
              <a:rPr lang="en-GB" sz="2000" dirty="0">
                <a:latin typeface="Times New Roman" panose="02020603050405020304" pitchFamily="18" charset="0"/>
                <a:cs typeface="Times New Roman" panose="02020603050405020304" pitchFamily="18" charset="0"/>
              </a:rPr>
              <a:t>: How fast the robot approaches the setpoint.</a:t>
            </a:r>
          </a:p>
          <a:p>
            <a:pPr marL="285750" indent="-285750">
              <a:lnSpc>
                <a:spcPct val="110000"/>
              </a:lnSpc>
              <a:buClr>
                <a:srgbClr val="159C05"/>
              </a:buClr>
              <a:buFont typeface="Wingdings" panose="05000000000000000000" pitchFamily="2" charset="2"/>
              <a:buChar char="q"/>
            </a:pPr>
            <a:r>
              <a:rPr lang="en-GB" sz="2000" b="1" dirty="0">
                <a:solidFill>
                  <a:srgbClr val="002060"/>
                </a:solidFill>
                <a:latin typeface="Times New Roman" panose="02020603050405020304" pitchFamily="18" charset="0"/>
                <a:cs typeface="Times New Roman" panose="02020603050405020304" pitchFamily="18" charset="0"/>
              </a:rPr>
              <a:t>Overshoot</a:t>
            </a:r>
            <a:r>
              <a:rPr lang="en-GB" sz="2000" dirty="0">
                <a:latin typeface="Times New Roman" panose="02020603050405020304" pitchFamily="18" charset="0"/>
                <a:cs typeface="Times New Roman" panose="02020603050405020304" pitchFamily="18" charset="0"/>
              </a:rPr>
              <a:t>: How much the robot overshoots its goal. </a:t>
            </a:r>
          </a:p>
          <a:p>
            <a:pPr marL="285750" indent="-285750">
              <a:lnSpc>
                <a:spcPct val="110000"/>
              </a:lnSpc>
              <a:buClr>
                <a:srgbClr val="159C05"/>
              </a:buClr>
              <a:buFont typeface="Wingdings" panose="05000000000000000000" pitchFamily="2" charset="2"/>
              <a:buChar char="q"/>
            </a:pPr>
            <a:r>
              <a:rPr lang="en-GB" sz="2000" b="1" dirty="0">
                <a:solidFill>
                  <a:srgbClr val="002060"/>
                </a:solidFill>
                <a:latin typeface="Times New Roman" panose="02020603050405020304" pitchFamily="18" charset="0"/>
                <a:cs typeface="Times New Roman" panose="02020603050405020304" pitchFamily="18" charset="0"/>
              </a:rPr>
              <a:t>Settling Time</a:t>
            </a:r>
            <a:r>
              <a:rPr lang="en-GB" sz="2000" dirty="0">
                <a:latin typeface="Times New Roman" panose="02020603050405020304" pitchFamily="18" charset="0"/>
                <a:cs typeface="Times New Roman" panose="02020603050405020304" pitchFamily="18" charset="0"/>
              </a:rPr>
              <a:t>: How long it takes the robot to stop moving.</a:t>
            </a:r>
          </a:p>
          <a:p>
            <a:pPr marL="285750" indent="-285750">
              <a:lnSpc>
                <a:spcPct val="110000"/>
              </a:lnSpc>
              <a:buClr>
                <a:srgbClr val="159C05"/>
              </a:buClr>
              <a:buFont typeface="Wingdings" panose="05000000000000000000" pitchFamily="2" charset="2"/>
              <a:buChar char="q"/>
            </a:pPr>
            <a:r>
              <a:rPr lang="en-GB" sz="2000" b="1" dirty="0">
                <a:solidFill>
                  <a:srgbClr val="002060"/>
                </a:solidFill>
                <a:latin typeface="Times New Roman" panose="02020603050405020304" pitchFamily="18" charset="0"/>
                <a:cs typeface="Times New Roman" panose="02020603050405020304" pitchFamily="18" charset="0"/>
              </a:rPr>
              <a:t>Steady State Error</a:t>
            </a:r>
            <a:r>
              <a:rPr lang="en-GB" sz="2000" dirty="0">
                <a:latin typeface="Times New Roman" panose="02020603050405020304" pitchFamily="18" charset="0"/>
                <a:cs typeface="Times New Roman" panose="02020603050405020304" pitchFamily="18" charset="0"/>
              </a:rPr>
              <a:t>: How far away the robot is from its goal once it stops moving. </a:t>
            </a:r>
          </a:p>
          <a:p>
            <a:pPr marL="741363" lvl="1" indent="-285750">
              <a:buClr>
                <a:srgbClr val="159C05"/>
              </a:buClr>
              <a:buFont typeface="Wingdings" panose="05000000000000000000" pitchFamily="2" charset="2"/>
              <a:buChar char="§"/>
            </a:pPr>
            <a:endParaRPr lang="en-GB" sz="2000" dirty="0">
              <a:latin typeface="Times New Roman" panose="02020603050405020304" pitchFamily="18" charset="0"/>
              <a:cs typeface="Times New Roman" panose="02020603050405020304" pitchFamily="18" charset="0"/>
            </a:endParaRPr>
          </a:p>
          <a:p>
            <a:pPr marL="741363" lvl="1" indent="-285750">
              <a:buClr>
                <a:srgbClr val="159C05"/>
              </a:buClr>
              <a:buFont typeface="Wingdings" panose="05000000000000000000" pitchFamily="2" charset="2"/>
              <a:buChar char="§"/>
            </a:pPr>
            <a:endParaRPr lang="en-GB" sz="2000" dirty="0">
              <a:latin typeface="Times New Roman" panose="02020603050405020304" pitchFamily="18" charset="0"/>
              <a:cs typeface="Times New Roman" panose="02020603050405020304" pitchFamily="18" charset="0"/>
            </a:endParaRPr>
          </a:p>
        </p:txBody>
      </p:sp>
      <p:pic>
        <p:nvPicPr>
          <p:cNvPr id="8" name="Picture 3">
            <a:extLst>
              <a:ext uri="{FF2B5EF4-FFF2-40B4-BE49-F238E27FC236}">
                <a16:creationId xmlns:a16="http://schemas.microsoft.com/office/drawing/2014/main" id="{50EEAB62-50ED-E986-EE77-0B6AF2924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9108" y="846914"/>
            <a:ext cx="4403219" cy="1359088"/>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1">
            <a:extLst>
              <a:ext uri="{FF2B5EF4-FFF2-40B4-BE49-F238E27FC236}">
                <a16:creationId xmlns:a16="http://schemas.microsoft.com/office/drawing/2014/main" id="{22D09300-3B94-AAB8-35A2-1EE3AE14DC0C}"/>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12</a:t>
            </a:r>
          </a:p>
        </p:txBody>
      </p:sp>
      <p:pic>
        <p:nvPicPr>
          <p:cNvPr id="2" name="Picture 1" descr="EIZ Green Logo">
            <a:extLst>
              <a:ext uri="{FF2B5EF4-FFF2-40B4-BE49-F238E27FC236}">
                <a16:creationId xmlns:a16="http://schemas.microsoft.com/office/drawing/2014/main" id="{42C5F55C-0CED-DAF5-04F9-D3CE700249A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D7C4BA48-BB43-DDAA-77E2-B809011DDCF3}"/>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7041B03-7511-EDA9-204B-FAA14CCBEB42}"/>
              </a:ext>
            </a:extLst>
          </p:cNvPr>
          <p:cNvSpPr txBox="1"/>
          <p:nvPr/>
        </p:nvSpPr>
        <p:spPr>
          <a:xfrm>
            <a:off x="5905468" y="2178362"/>
            <a:ext cx="1801221" cy="369332"/>
          </a:xfrm>
          <a:prstGeom prst="rect">
            <a:avLst/>
          </a:prstGeom>
          <a:noFill/>
        </p:spPr>
        <p:txBody>
          <a:bodyPr wrap="square">
            <a:spAutoFit/>
          </a:bodyPr>
          <a:lstStyle/>
          <a:p>
            <a:r>
              <a:rPr lang="en-GB" sz="1800" b="1" dirty="0">
                <a:solidFill>
                  <a:srgbClr val="002060"/>
                </a:solidFill>
                <a:latin typeface="Times New Roman" panose="02020603050405020304" pitchFamily="18" charset="0"/>
                <a:cs typeface="Times New Roman" panose="02020603050405020304" pitchFamily="18" charset="0"/>
              </a:rPr>
              <a:t>PID Controller</a:t>
            </a:r>
            <a:endParaRPr lang="en-GB" dirty="0"/>
          </a:p>
        </p:txBody>
      </p:sp>
    </p:spTree>
    <p:extLst>
      <p:ext uri="{BB962C8B-B14F-4D97-AF65-F5344CB8AC3E}">
        <p14:creationId xmlns:p14="http://schemas.microsoft.com/office/powerpoint/2010/main" val="3394162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F5323-FCDB-4474-D369-CBF63E51AE6F}"/>
            </a:ext>
          </a:extLst>
        </p:cNvPr>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B8F090DE-6444-3EDC-5BF8-B3508CBE507D}"/>
              </a:ext>
            </a:extLst>
          </p:cNvPr>
          <p:cNvGraphicFramePr>
            <a:graphicFrameLocks noGrp="1"/>
          </p:cNvGraphicFramePr>
          <p:nvPr>
            <p:extLst>
              <p:ext uri="{D42A27DB-BD31-4B8C-83A1-F6EECF244321}">
                <p14:modId xmlns:p14="http://schemas.microsoft.com/office/powerpoint/2010/main" val="1832253321"/>
              </p:ext>
            </p:extLst>
          </p:nvPr>
        </p:nvGraphicFramePr>
        <p:xfrm>
          <a:off x="609600" y="1100861"/>
          <a:ext cx="8229600" cy="3649256"/>
        </p:xfrm>
        <a:graphic>
          <a:graphicData uri="http://schemas.openxmlformats.org/drawingml/2006/table">
            <a:tbl>
              <a:tblPr firstRow="1" firstCol="1" bandRow="1"/>
              <a:tblGrid>
                <a:gridCol w="1415491">
                  <a:extLst>
                    <a:ext uri="{9D8B030D-6E8A-4147-A177-3AD203B41FA5}">
                      <a16:colId xmlns:a16="http://schemas.microsoft.com/office/drawing/2014/main" val="852376871"/>
                    </a:ext>
                  </a:extLst>
                </a:gridCol>
                <a:gridCol w="2322393">
                  <a:extLst>
                    <a:ext uri="{9D8B030D-6E8A-4147-A177-3AD203B41FA5}">
                      <a16:colId xmlns:a16="http://schemas.microsoft.com/office/drawing/2014/main" val="3267801698"/>
                    </a:ext>
                  </a:extLst>
                </a:gridCol>
                <a:gridCol w="2119945">
                  <a:extLst>
                    <a:ext uri="{9D8B030D-6E8A-4147-A177-3AD203B41FA5}">
                      <a16:colId xmlns:a16="http://schemas.microsoft.com/office/drawing/2014/main" val="2082721077"/>
                    </a:ext>
                  </a:extLst>
                </a:gridCol>
                <a:gridCol w="2371771">
                  <a:extLst>
                    <a:ext uri="{9D8B030D-6E8A-4147-A177-3AD203B41FA5}">
                      <a16:colId xmlns:a16="http://schemas.microsoft.com/office/drawing/2014/main" val="2562497904"/>
                    </a:ext>
                  </a:extLst>
                </a:gridCol>
              </a:tblGrid>
              <a:tr h="450949">
                <a:tc>
                  <a:txBody>
                    <a:bodyPr/>
                    <a:lstStyle/>
                    <a:p>
                      <a:pPr algn="ct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Metric / Method</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Description / Procedure</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Key Advantage</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Main Limitation</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2453934"/>
                  </a:ext>
                </a:extLst>
              </a:tr>
              <a:tr h="624720">
                <a:tc>
                  <a:txBody>
                    <a:bodyPr/>
                    <a:lstStyle/>
                    <a:p>
                      <a:pPr algn="ct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Ziegler–Nichols</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Increase gain until the system </a:t>
                      </a:r>
                      <a:r>
                        <a:rPr lang="en-GB" sz="1600" b="1" kern="100" dirty="0">
                          <a:effectLst/>
                          <a:latin typeface="Times New Roman" panose="02020603050405020304" pitchFamily="18" charset="0"/>
                          <a:ea typeface="Calibri" panose="020F0502020204030204" pitchFamily="34" charset="0"/>
                          <a:cs typeface="Times New Roman" panose="02020603050405020304" pitchFamily="18" charset="0"/>
                        </a:rPr>
                        <a:t>oscillates</a:t>
                      </a: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 (Ultimate Gain).</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Simple and fast; no complex model needed.</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dirty="0">
                          <a:effectLst/>
                          <a:latin typeface="Times New Roman" panose="02020603050405020304" pitchFamily="18" charset="0"/>
                          <a:ea typeface="Calibri" panose="020F0502020204030204" pitchFamily="34" charset="0"/>
                          <a:cs typeface="Times New Roman" panose="02020603050405020304" pitchFamily="18" charset="0"/>
                        </a:rPr>
                        <a:t>Aggressive/Risky:</a:t>
                      </a: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 High overshoot; forces system to instability.</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5383156"/>
                  </a:ext>
                </a:extLst>
              </a:tr>
              <a:tr h="624720">
                <a:tc>
                  <a:txBody>
                    <a:bodyPr/>
                    <a:lstStyle/>
                    <a:p>
                      <a:pPr algn="ct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Cohen–Coon</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Uses a single </a:t>
                      </a:r>
                      <a:r>
                        <a:rPr lang="en-GB" sz="1600" b="1" kern="100" dirty="0">
                          <a:effectLst/>
                          <a:latin typeface="Times New Roman" panose="02020603050405020304" pitchFamily="18" charset="0"/>
                          <a:ea typeface="Calibri" panose="020F0502020204030204" pitchFamily="34" charset="0"/>
                          <a:cs typeface="Times New Roman" panose="02020603050405020304" pitchFamily="18" charset="0"/>
                        </a:rPr>
                        <a:t>step-test</a:t>
                      </a: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 to measure delay and reaction rate.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a:effectLst/>
                          <a:latin typeface="Times New Roman" panose="02020603050405020304" pitchFamily="18" charset="0"/>
                          <a:ea typeface="Calibri" panose="020F0502020204030204" pitchFamily="34" charset="0"/>
                          <a:cs typeface="Times New Roman" panose="02020603050405020304" pitchFamily="18" charset="0"/>
                        </a:rPr>
                        <a:t>Safer:</a:t>
                      </a:r>
                      <a:r>
                        <a:rPr lang="en-GB" sz="1600" kern="100">
                          <a:effectLst/>
                          <a:latin typeface="Times New Roman" panose="02020603050405020304" pitchFamily="18" charset="0"/>
                          <a:ea typeface="Calibri" panose="020F0502020204030204" pitchFamily="34" charset="0"/>
                          <a:cs typeface="Times New Roman" panose="02020603050405020304" pitchFamily="18" charset="0"/>
                        </a:rPr>
                        <a:t> No oscillations; handles "dead time" well.</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a:effectLst/>
                          <a:latin typeface="Times New Roman" panose="02020603050405020304" pitchFamily="18" charset="0"/>
                          <a:ea typeface="Calibri" panose="020F0502020204030204" pitchFamily="34" charset="0"/>
                          <a:cs typeface="Times New Roman" panose="02020603050405020304" pitchFamily="18" charset="0"/>
                        </a:rPr>
                        <a:t>Specific:</a:t>
                      </a:r>
                      <a:r>
                        <a:rPr lang="en-GB" sz="1600" kern="100">
                          <a:effectLst/>
                          <a:latin typeface="Times New Roman" panose="02020603050405020304" pitchFamily="18" charset="0"/>
                          <a:ea typeface="Calibri" panose="020F0502020204030204" pitchFamily="34" charset="0"/>
                          <a:cs typeface="Times New Roman" panose="02020603050405020304" pitchFamily="18" charset="0"/>
                        </a:rPr>
                        <a:t> Assumes a simple model (FOPDT); complex math.</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693813"/>
                  </a:ext>
                </a:extLst>
              </a:tr>
              <a:tr h="717542">
                <a:tc>
                  <a:txBody>
                    <a:bodyPr/>
                    <a:lstStyle/>
                    <a:p>
                      <a:pPr algn="ctr">
                        <a:lnSpc>
                          <a:spcPct val="110000"/>
                        </a:lnSpc>
                        <a:spcAft>
                          <a:spcPts val="800"/>
                        </a:spcAft>
                        <a:buNone/>
                      </a:pP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MATLAB PID Tuner App</a:t>
                      </a:r>
                      <a:endParaRPr lang="en-GB" sz="1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dirty="0">
                          <a:effectLst/>
                          <a:latin typeface="Times New Roman" panose="02020603050405020304" pitchFamily="18" charset="0"/>
                          <a:ea typeface="Calibri" panose="020F0502020204030204" pitchFamily="34" charset="0"/>
                          <a:cs typeface="Times New Roman" panose="02020603050405020304" pitchFamily="18" charset="0"/>
                        </a:rPr>
                        <a:t>Automatic Tuning:</a:t>
                      </a: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 Launch via PID Tuner or Simulink to auto-linearize the plant.</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a:effectLst/>
                          <a:latin typeface="Times New Roman" panose="02020603050405020304" pitchFamily="18" charset="0"/>
                          <a:ea typeface="Calibri" panose="020F0502020204030204" pitchFamily="34" charset="0"/>
                          <a:cs typeface="Times New Roman" panose="02020603050405020304" pitchFamily="18" charset="0"/>
                        </a:rPr>
                        <a:t>Interactive:</a:t>
                      </a:r>
                      <a:r>
                        <a:rPr lang="en-GB" sz="1600" kern="100">
                          <a:effectLst/>
                          <a:latin typeface="Times New Roman" panose="02020603050405020304" pitchFamily="18" charset="0"/>
                          <a:ea typeface="Calibri" panose="020F0502020204030204" pitchFamily="34" charset="0"/>
                          <a:cs typeface="Times New Roman" panose="02020603050405020304" pitchFamily="18" charset="0"/>
                        </a:rPr>
                        <a:t> Uses sliders to balance speed vs. robustness in real-time.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buNone/>
                      </a:pPr>
                      <a:r>
                        <a:rPr lang="en-GB" sz="1600" b="1" kern="100" dirty="0">
                          <a:effectLst/>
                          <a:latin typeface="Times New Roman" panose="02020603050405020304" pitchFamily="18" charset="0"/>
                          <a:ea typeface="Calibri" panose="020F0502020204030204" pitchFamily="34" charset="0"/>
                          <a:cs typeface="Times New Roman" panose="02020603050405020304" pitchFamily="18" charset="0"/>
                        </a:rPr>
                        <a:t>Software-Dependent:</a:t>
                      </a: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 Requires a linear plant model and specific toolboxes.</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187" marR="61187" marT="61187" marB="611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9462179"/>
                  </a:ext>
                </a:extLst>
              </a:tr>
            </a:tbl>
          </a:graphicData>
        </a:graphic>
      </p:graphicFrame>
      <p:sp>
        <p:nvSpPr>
          <p:cNvPr id="5" name="Title 7">
            <a:extLst>
              <a:ext uri="{FF2B5EF4-FFF2-40B4-BE49-F238E27FC236}">
                <a16:creationId xmlns:a16="http://schemas.microsoft.com/office/drawing/2014/main" id="{EF4261DF-9627-4AC1-3BD8-46B25662116A}"/>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METHODOLOGY CONT’D</a:t>
            </a:r>
          </a:p>
        </p:txBody>
      </p:sp>
      <p:sp>
        <p:nvSpPr>
          <p:cNvPr id="8" name="TextBox 7">
            <a:extLst>
              <a:ext uri="{FF2B5EF4-FFF2-40B4-BE49-F238E27FC236}">
                <a16:creationId xmlns:a16="http://schemas.microsoft.com/office/drawing/2014/main" id="{E346398A-6C6B-19B6-55C8-87275E07822B}"/>
              </a:ext>
            </a:extLst>
          </p:cNvPr>
          <p:cNvSpPr txBox="1"/>
          <p:nvPr/>
        </p:nvSpPr>
        <p:spPr>
          <a:xfrm>
            <a:off x="6589906" y="761390"/>
            <a:ext cx="2316407" cy="338554"/>
          </a:xfrm>
          <a:prstGeom prst="rect">
            <a:avLst/>
          </a:prstGeom>
          <a:noFill/>
        </p:spPr>
        <p:txBody>
          <a:bodyPr wrap="square">
            <a:spAutoFit/>
          </a:bodyPr>
          <a:lstStyle/>
          <a:p>
            <a:r>
              <a:rPr lang="en-GB" altLang="en-ZM" sz="1600" dirty="0">
                <a:latin typeface="Times New Roman" panose="02020603050405020304" pitchFamily="18" charset="0"/>
                <a:cs typeface="Times New Roman" panose="02020603050405020304" pitchFamily="18" charset="0"/>
              </a:rPr>
              <a:t>(</a:t>
            </a:r>
            <a:r>
              <a:rPr lang="en-ZM" altLang="en-ZM" sz="1600" dirty="0">
                <a:latin typeface="Times New Roman" panose="02020603050405020304" pitchFamily="18" charset="0"/>
                <a:cs typeface="Times New Roman" panose="02020603050405020304" pitchFamily="18" charset="0"/>
              </a:rPr>
              <a:t>Ziegler</a:t>
            </a:r>
            <a:r>
              <a:rPr lang="en-GB" altLang="en-ZM" sz="1600" dirty="0">
                <a:latin typeface="Times New Roman" panose="02020603050405020304" pitchFamily="18" charset="0"/>
                <a:cs typeface="Times New Roman" panose="02020603050405020304" pitchFamily="18" charset="0"/>
              </a:rPr>
              <a:t> &amp;</a:t>
            </a:r>
            <a:r>
              <a:rPr lang="en-ZM" altLang="en-ZM" sz="1600" dirty="0">
                <a:latin typeface="Times New Roman" panose="02020603050405020304" pitchFamily="18" charset="0"/>
                <a:cs typeface="Times New Roman" panose="02020603050405020304" pitchFamily="18" charset="0"/>
              </a:rPr>
              <a:t>Nichols</a:t>
            </a:r>
            <a:r>
              <a:rPr lang="en-GB" altLang="en-ZM" sz="1600" dirty="0">
                <a:latin typeface="Times New Roman" panose="02020603050405020304" pitchFamily="18" charset="0"/>
                <a:cs typeface="Times New Roman" panose="02020603050405020304" pitchFamily="18" charset="0"/>
              </a:rPr>
              <a:t>, </a:t>
            </a:r>
            <a:r>
              <a:rPr lang="en-ZM" altLang="en-ZM" sz="1600" dirty="0">
                <a:latin typeface="Times New Roman" panose="02020603050405020304" pitchFamily="18" charset="0"/>
                <a:cs typeface="Times New Roman" panose="02020603050405020304" pitchFamily="18" charset="0"/>
              </a:rPr>
              <a:t>1942</a:t>
            </a:r>
            <a:r>
              <a:rPr lang="en-GB" altLang="en-ZM" sz="1600" dirty="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p:txBody>
      </p:sp>
      <p:sp>
        <p:nvSpPr>
          <p:cNvPr id="10" name="Slide Number Placeholder 1">
            <a:extLst>
              <a:ext uri="{FF2B5EF4-FFF2-40B4-BE49-F238E27FC236}">
                <a16:creationId xmlns:a16="http://schemas.microsoft.com/office/drawing/2014/main" id="{9525A643-12B5-1261-A4C8-06DBE31D9574}"/>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13</a:t>
            </a:r>
          </a:p>
        </p:txBody>
      </p:sp>
      <p:cxnSp>
        <p:nvCxnSpPr>
          <p:cNvPr id="3" name="Straight Connector 2">
            <a:extLst>
              <a:ext uri="{FF2B5EF4-FFF2-40B4-BE49-F238E27FC236}">
                <a16:creationId xmlns:a16="http://schemas.microsoft.com/office/drawing/2014/main" id="{73B92238-3E91-3213-B8D7-2FC6AAE5E698}"/>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D27D08C-47F2-E56D-A2A9-E8521B4857B6}"/>
              </a:ext>
            </a:extLst>
          </p:cNvPr>
          <p:cNvSpPr txBox="1"/>
          <p:nvPr/>
        </p:nvSpPr>
        <p:spPr>
          <a:xfrm>
            <a:off x="133351" y="392728"/>
            <a:ext cx="5829300" cy="400110"/>
          </a:xfrm>
          <a:prstGeom prst="rect">
            <a:avLst/>
          </a:prstGeom>
          <a:noFill/>
          <a:ln>
            <a:noFill/>
          </a:ln>
        </p:spPr>
        <p:txBody>
          <a:bodyPr wrap="square">
            <a:spAutoFit/>
          </a:bodyPr>
          <a:lstStyle/>
          <a:p>
            <a:pPr>
              <a:buNone/>
            </a:pPr>
            <a:r>
              <a:rPr lang="en-GB" sz="2000" b="1" dirty="0">
                <a:solidFill>
                  <a:srgbClr val="002060"/>
                </a:solidFill>
                <a:latin typeface="Times New Roman" panose="02020603050405020304" pitchFamily="18" charset="0"/>
                <a:cs typeface="Times New Roman" panose="02020603050405020304" pitchFamily="18" charset="0"/>
              </a:rPr>
              <a:t>Controller tuning</a:t>
            </a:r>
          </a:p>
        </p:txBody>
      </p:sp>
      <p:sp>
        <p:nvSpPr>
          <p:cNvPr id="16" name="TextBox 15">
            <a:extLst>
              <a:ext uri="{FF2B5EF4-FFF2-40B4-BE49-F238E27FC236}">
                <a16:creationId xmlns:a16="http://schemas.microsoft.com/office/drawing/2014/main" id="{13D536BE-8957-5681-DCD9-109A281FFA5B}"/>
              </a:ext>
            </a:extLst>
          </p:cNvPr>
          <p:cNvSpPr txBox="1"/>
          <p:nvPr/>
        </p:nvSpPr>
        <p:spPr>
          <a:xfrm>
            <a:off x="-41031" y="719186"/>
            <a:ext cx="7003806" cy="400110"/>
          </a:xfrm>
          <a:prstGeom prst="rect">
            <a:avLst/>
          </a:prstGeom>
          <a:noFill/>
          <a:ln>
            <a:noFill/>
          </a:ln>
        </p:spPr>
        <p:txBody>
          <a:bodyPr wrap="square">
            <a:spAutoFit/>
          </a:bodyPr>
          <a:lstStyle/>
          <a:p>
            <a:pPr marL="285750" indent="-285750">
              <a:buClr>
                <a:srgbClr val="159C05"/>
              </a:buClr>
              <a:buFont typeface="Wingdings" panose="05000000000000000000" pitchFamily="2" charset="2"/>
              <a:buChar char="q"/>
            </a:pPr>
            <a:r>
              <a:rPr lang="en-GB" sz="2000" dirty="0">
                <a:latin typeface="Times New Roman" panose="02020603050405020304" pitchFamily="18" charset="0"/>
                <a:cs typeface="Times New Roman" panose="02020603050405020304" pitchFamily="18" charset="0"/>
              </a:rPr>
              <a:t>Parameters adjusted for fast response with minimal overshoot.</a:t>
            </a:r>
          </a:p>
        </p:txBody>
      </p:sp>
      <p:pic>
        <p:nvPicPr>
          <p:cNvPr id="6" name="Picture 5">
            <a:extLst>
              <a:ext uri="{FF2B5EF4-FFF2-40B4-BE49-F238E27FC236}">
                <a16:creationId xmlns:a16="http://schemas.microsoft.com/office/drawing/2014/main" id="{A081F448-4610-AEA4-FA28-57CCD57DBE40}"/>
              </a:ext>
            </a:extLst>
          </p:cNvPr>
          <p:cNvPicPr>
            <a:picLocks noChangeAspect="1"/>
          </p:cNvPicPr>
          <p:nvPr/>
        </p:nvPicPr>
        <p:blipFill>
          <a:blip r:embed="rId2"/>
          <a:stretch>
            <a:fillRect/>
          </a:stretch>
        </p:blipFill>
        <p:spPr>
          <a:xfrm>
            <a:off x="-2520" y="735896"/>
            <a:ext cx="9144000" cy="4078456"/>
          </a:xfrm>
          <a:prstGeom prst="rect">
            <a:avLst/>
          </a:prstGeom>
        </p:spPr>
      </p:pic>
      <p:pic>
        <p:nvPicPr>
          <p:cNvPr id="2" name="Picture 1" descr="EIZ Green Logo">
            <a:extLst>
              <a:ext uri="{FF2B5EF4-FFF2-40B4-BE49-F238E27FC236}">
                <a16:creationId xmlns:a16="http://schemas.microsoft.com/office/drawing/2014/main" id="{D45BB1D3-9F46-06E6-7631-93EC565684E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Tree>
    <p:extLst>
      <p:ext uri="{BB962C8B-B14F-4D97-AF65-F5344CB8AC3E}">
        <p14:creationId xmlns:p14="http://schemas.microsoft.com/office/powerpoint/2010/main" val="161961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915B9-8F2C-44E6-ACC6-B5C31527762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59B81E4-7575-9881-7B6E-878EDCA90710}"/>
              </a:ext>
            </a:extLst>
          </p:cNvPr>
          <p:cNvSpPr txBox="1"/>
          <p:nvPr/>
        </p:nvSpPr>
        <p:spPr>
          <a:xfrm>
            <a:off x="191809" y="882147"/>
            <a:ext cx="8528050" cy="2616101"/>
          </a:xfrm>
          <a:prstGeom prst="rect">
            <a:avLst/>
          </a:prstGeom>
          <a:noFill/>
        </p:spPr>
        <p:txBody>
          <a:bodyPr wrap="square" rtlCol="0">
            <a:spAutoFit/>
          </a:bodyPr>
          <a:lstStyle/>
          <a:p>
            <a:pPr marL="285750" indent="-285750">
              <a:buClr>
                <a:srgbClr val="159C05"/>
              </a:buClr>
              <a:buFont typeface="Wingdings" panose="05000000000000000000" pitchFamily="2" charset="2"/>
              <a:buChar char="q"/>
            </a:pPr>
            <a:r>
              <a:rPr lang="en-GB" b="1" dirty="0">
                <a:solidFill>
                  <a:schemeClr val="tx2">
                    <a:lumMod val="50000"/>
                  </a:schemeClr>
                </a:solidFill>
                <a:latin typeface="Times New Roman" panose="02020603050405020304" pitchFamily="18" charset="0"/>
                <a:cs typeface="Times New Roman" panose="02020603050405020304" pitchFamily="18" charset="0"/>
              </a:rPr>
              <a:t>Process Optimization</a:t>
            </a:r>
            <a:r>
              <a:rPr lang="en-GB" b="1"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 Sensitivity analysis achieved </a:t>
            </a:r>
            <a:r>
              <a:rPr lang="en-GB" b="1" dirty="0">
                <a:latin typeface="Times New Roman" panose="02020603050405020304" pitchFamily="18" charset="0"/>
                <a:cs typeface="Times New Roman" panose="02020603050405020304" pitchFamily="18" charset="0"/>
              </a:rPr>
              <a:t>98% NO₂ removal</a:t>
            </a:r>
            <a:r>
              <a:rPr lang="en-GB" dirty="0">
                <a:latin typeface="Times New Roman" panose="02020603050405020304" pitchFamily="18" charset="0"/>
                <a:cs typeface="Times New Roman" panose="02020603050405020304" pitchFamily="18" charset="0"/>
              </a:rPr>
              <a:t> at an optimal L/G ratio of 1.2, identifying the point where further reagent dosing yields diminishing returns.</a:t>
            </a:r>
          </a:p>
          <a:p>
            <a:pPr marL="285750" indent="-285750">
              <a:buClr>
                <a:srgbClr val="159C05"/>
              </a:buClr>
              <a:buFont typeface="Wingdings" panose="05000000000000000000" pitchFamily="2" charset="2"/>
              <a:buChar char="q"/>
            </a:pPr>
            <a:r>
              <a:rPr lang="en-GB" b="1" dirty="0">
                <a:solidFill>
                  <a:schemeClr val="tx2">
                    <a:lumMod val="50000"/>
                  </a:schemeClr>
                </a:solidFill>
                <a:latin typeface="Times New Roman" panose="02020603050405020304" pitchFamily="18" charset="0"/>
                <a:cs typeface="Times New Roman" panose="02020603050405020304" pitchFamily="18" charset="0"/>
              </a:rPr>
              <a:t>Control Refinement</a:t>
            </a:r>
            <a:r>
              <a:rPr lang="en-GB" b="1"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 Transitioning from aggressive Ziegler-Nichols tuning to a damped PID configuration increased the </a:t>
            </a:r>
            <a:r>
              <a:rPr lang="en-GB" b="1" dirty="0">
                <a:latin typeface="Times New Roman" panose="02020603050405020304" pitchFamily="18" charset="0"/>
                <a:cs typeface="Times New Roman" panose="02020603050405020304" pitchFamily="18" charset="0"/>
              </a:rPr>
              <a:t>phase margin to 69°</a:t>
            </a:r>
            <a:r>
              <a:rPr lang="en-GB" dirty="0">
                <a:latin typeface="Times New Roman" panose="02020603050405020304" pitchFamily="18" charset="0"/>
                <a:cs typeface="Times New Roman" panose="02020603050405020304" pitchFamily="18" charset="0"/>
              </a:rPr>
              <a:t>, prioritizing stable, oscillation-free pH regulation over raw response speed.</a:t>
            </a:r>
          </a:p>
          <a:p>
            <a:pPr marL="285750" indent="-285750">
              <a:buClr>
                <a:srgbClr val="159C05"/>
              </a:buClr>
              <a:buFont typeface="Wingdings" panose="05000000000000000000" pitchFamily="2" charset="2"/>
              <a:buChar char="q"/>
            </a:pPr>
            <a:r>
              <a:rPr lang="en-GB" b="1" dirty="0">
                <a:solidFill>
                  <a:schemeClr val="tx2">
                    <a:lumMod val="50000"/>
                  </a:schemeClr>
                </a:solidFill>
                <a:latin typeface="Times New Roman" panose="02020603050405020304" pitchFamily="18" charset="0"/>
                <a:cs typeface="Times New Roman" panose="02020603050405020304" pitchFamily="18" charset="0"/>
              </a:rPr>
              <a:t>Refined PID tuning</a:t>
            </a:r>
            <a:r>
              <a:rPr lang="en-GB" dirty="0">
                <a:latin typeface="Times New Roman" panose="02020603050405020304" pitchFamily="18" charset="0"/>
                <a:cs typeface="Times New Roman" panose="02020603050405020304" pitchFamily="18" charset="0"/>
              </a:rPr>
              <a:t>: Improved system stability by reducing overshoot from 24.1% to 7.86% and enhancing robustness, ensuring consistent emission compliance.</a:t>
            </a:r>
          </a:p>
          <a:p>
            <a:pPr marL="285750" indent="-285750">
              <a:buClr>
                <a:srgbClr val="159C05"/>
              </a:buClr>
              <a:buFont typeface="Wingdings" panose="05000000000000000000" pitchFamily="2" charset="2"/>
              <a:buChar char="q"/>
            </a:pPr>
            <a:endParaRPr lang="en-ZM" sz="2000" dirty="0">
              <a:latin typeface="Times New Roman" panose="02020603050405020304" pitchFamily="18" charset="0"/>
              <a:cs typeface="Times New Roman" panose="02020603050405020304" pitchFamily="18" charset="0"/>
            </a:endParaRPr>
          </a:p>
        </p:txBody>
      </p:sp>
      <p:grpSp>
        <p:nvGrpSpPr>
          <p:cNvPr id="28" name="Group 27">
            <a:extLst>
              <a:ext uri="{FF2B5EF4-FFF2-40B4-BE49-F238E27FC236}">
                <a16:creationId xmlns:a16="http://schemas.microsoft.com/office/drawing/2014/main" id="{906DE87C-ED5A-5122-45EF-95F51C4CB0C5}"/>
              </a:ext>
            </a:extLst>
          </p:cNvPr>
          <p:cNvGrpSpPr/>
          <p:nvPr/>
        </p:nvGrpSpPr>
        <p:grpSpPr>
          <a:xfrm>
            <a:off x="103481" y="545435"/>
            <a:ext cx="8886810" cy="4388515"/>
            <a:chOff x="166424" y="1013325"/>
            <a:chExt cx="8886810" cy="4388515"/>
          </a:xfrm>
        </p:grpSpPr>
        <p:grpSp>
          <p:nvGrpSpPr>
            <p:cNvPr id="27" name="Group 26">
              <a:extLst>
                <a:ext uri="{FF2B5EF4-FFF2-40B4-BE49-F238E27FC236}">
                  <a16:creationId xmlns:a16="http://schemas.microsoft.com/office/drawing/2014/main" id="{A69752A3-D8B7-FC1A-ED60-867818A8FB8B}"/>
                </a:ext>
              </a:extLst>
            </p:cNvPr>
            <p:cNvGrpSpPr/>
            <p:nvPr/>
          </p:nvGrpSpPr>
          <p:grpSpPr>
            <a:xfrm>
              <a:off x="166424" y="1013325"/>
              <a:ext cx="8886810" cy="4388515"/>
              <a:chOff x="227722" y="1045219"/>
              <a:chExt cx="8886810" cy="4388515"/>
            </a:xfrm>
          </p:grpSpPr>
          <p:pic>
            <p:nvPicPr>
              <p:cNvPr id="1025" name="Picture 5">
                <a:extLst>
                  <a:ext uri="{FF2B5EF4-FFF2-40B4-BE49-F238E27FC236}">
                    <a16:creationId xmlns:a16="http://schemas.microsoft.com/office/drawing/2014/main" id="{B8BACC94-A161-26C1-9E97-41130ED3E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16" y="3156271"/>
                <a:ext cx="2715496" cy="227746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5C35E6F8-1C42-E63E-59E0-8B27C07131CC}"/>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175478" y="3145932"/>
                <a:ext cx="2939054" cy="2104624"/>
              </a:xfrm>
              <a:prstGeom prst="rect">
                <a:avLst/>
              </a:prstGeom>
            </p:spPr>
          </p:pic>
          <p:pic>
            <p:nvPicPr>
              <p:cNvPr id="23" name="Picture 22">
                <a:extLst>
                  <a:ext uri="{FF2B5EF4-FFF2-40B4-BE49-F238E27FC236}">
                    <a16:creationId xmlns:a16="http://schemas.microsoft.com/office/drawing/2014/main" id="{EE4F033C-FF15-FABE-A589-DE326A29A220}"/>
                  </a:ext>
                </a:extLst>
              </p:cNvPr>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146010" y="1120121"/>
                <a:ext cx="2939054" cy="1983137"/>
              </a:xfrm>
              <a:prstGeom prst="rect">
                <a:avLst/>
              </a:prstGeom>
            </p:spPr>
          </p:pic>
          <p:pic>
            <p:nvPicPr>
              <p:cNvPr id="24" name="Picture 23">
                <a:extLst>
                  <a:ext uri="{FF2B5EF4-FFF2-40B4-BE49-F238E27FC236}">
                    <a16:creationId xmlns:a16="http://schemas.microsoft.com/office/drawing/2014/main" id="{5F3DA2C6-1197-AB7A-127E-6F49740B645A}"/>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contrast="20000"/>
                        </a14:imgEffect>
                      </a14:imgLayer>
                    </a14:imgProps>
                  </a:ext>
                </a:extLst>
              </a:blip>
              <a:stretch>
                <a:fillRect/>
              </a:stretch>
            </p:blipFill>
            <p:spPr>
              <a:xfrm>
                <a:off x="2975420" y="3138846"/>
                <a:ext cx="3200058" cy="2200783"/>
              </a:xfrm>
              <a:prstGeom prst="rect">
                <a:avLst/>
              </a:prstGeom>
            </p:spPr>
          </p:pic>
          <p:pic>
            <p:nvPicPr>
              <p:cNvPr id="25" name="Picture 4">
                <a:extLst>
                  <a:ext uri="{FF2B5EF4-FFF2-40B4-BE49-F238E27FC236}">
                    <a16:creationId xmlns:a16="http://schemas.microsoft.com/office/drawing/2014/main" id="{8C5B2DB1-7A26-87D8-8FA8-12975ADB1D6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722" y="1045219"/>
                <a:ext cx="2939054" cy="211152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9AE8EB3-4274-6B45-B452-89D2145A575A}"/>
                  </a:ext>
                </a:extLst>
              </p:cNvPr>
              <p:cNvPicPr>
                <a:picLocks noChangeAspect="1"/>
              </p:cNvPicPr>
              <p:nvPr/>
            </p:nvPicPr>
            <p:blipFill>
              <a:blip r:embed="rId11" cstate="print">
                <a:extLst>
                  <a:ext uri="{BEBA8EAE-BF5A-486C-A8C5-ECC9F3942E4B}">
                    <a14:imgProps xmlns:a14="http://schemas.microsoft.com/office/drawing/2010/main">
                      <a14:imgLayer r:embed="rId12">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146519" y="1108625"/>
                <a:ext cx="3034858" cy="1983137"/>
              </a:xfrm>
              <a:prstGeom prst="rect">
                <a:avLst/>
              </a:prstGeom>
            </p:spPr>
          </p:pic>
        </p:grpSp>
        <p:sp>
          <p:nvSpPr>
            <p:cNvPr id="9" name="TextBox 8">
              <a:extLst>
                <a:ext uri="{FF2B5EF4-FFF2-40B4-BE49-F238E27FC236}">
                  <a16:creationId xmlns:a16="http://schemas.microsoft.com/office/drawing/2014/main" id="{472C1FB4-94FA-A3EE-AE5C-0B13D8FF6E48}"/>
                </a:ext>
              </a:extLst>
            </p:cNvPr>
            <p:cNvSpPr txBox="1"/>
            <p:nvPr/>
          </p:nvSpPr>
          <p:spPr>
            <a:xfrm>
              <a:off x="3650968" y="2342657"/>
              <a:ext cx="1339153" cy="276999"/>
            </a:xfrm>
            <a:prstGeom prst="rect">
              <a:avLst/>
            </a:prstGeom>
            <a:noFill/>
          </p:spPr>
          <p:txBody>
            <a:bodyPr wrap="square">
              <a:spAutoFit/>
            </a:bodyPr>
            <a:lstStyle/>
            <a:p>
              <a:r>
                <a:rPr lang="en-GB" sz="1200" dirty="0">
                  <a:solidFill>
                    <a:schemeClr val="tx2">
                      <a:lumMod val="50000"/>
                    </a:schemeClr>
                  </a:solidFill>
                  <a:effectLst/>
                  <a:latin typeface="Times New Roman" panose="02020603050405020304" pitchFamily="18" charset="0"/>
                  <a:ea typeface="Calibri" panose="020F0502020204030204" pitchFamily="34" charset="0"/>
                </a:rPr>
                <a:t> </a:t>
              </a:r>
              <a:r>
                <a:rPr lang="en-GB" sz="1200" dirty="0">
                  <a:solidFill>
                    <a:schemeClr val="tx2">
                      <a:lumMod val="50000"/>
                    </a:schemeClr>
                  </a:solidFill>
                  <a:latin typeface="Times New Roman" panose="02020603050405020304" pitchFamily="18" charset="0"/>
                  <a:ea typeface="Calibri" panose="020F0502020204030204" pitchFamily="34" charset="0"/>
                </a:rPr>
                <a:t>Flow </a:t>
              </a:r>
              <a:r>
                <a:rPr lang="en-GB" sz="1200" dirty="0">
                  <a:solidFill>
                    <a:schemeClr val="tx2">
                      <a:lumMod val="50000"/>
                    </a:schemeClr>
                  </a:solidFill>
                </a:rPr>
                <a:t>Response</a:t>
              </a:r>
            </a:p>
          </p:txBody>
        </p:sp>
        <p:sp>
          <p:nvSpPr>
            <p:cNvPr id="11" name="TextBox 10">
              <a:extLst>
                <a:ext uri="{FF2B5EF4-FFF2-40B4-BE49-F238E27FC236}">
                  <a16:creationId xmlns:a16="http://schemas.microsoft.com/office/drawing/2014/main" id="{FC33164B-336C-6F94-CE1A-2F5DD3BC858E}"/>
                </a:ext>
              </a:extLst>
            </p:cNvPr>
            <p:cNvSpPr txBox="1"/>
            <p:nvPr/>
          </p:nvSpPr>
          <p:spPr>
            <a:xfrm>
              <a:off x="6865612" y="2322948"/>
              <a:ext cx="1339153" cy="276999"/>
            </a:xfrm>
            <a:prstGeom prst="rect">
              <a:avLst/>
            </a:prstGeom>
            <a:noFill/>
          </p:spPr>
          <p:txBody>
            <a:bodyPr wrap="square">
              <a:spAutoFit/>
            </a:bodyPr>
            <a:lstStyle/>
            <a:p>
              <a:r>
                <a:rPr lang="en-GB" sz="1200" dirty="0">
                  <a:solidFill>
                    <a:schemeClr val="tx2">
                      <a:lumMod val="50000"/>
                    </a:schemeClr>
                  </a:solidFill>
                  <a:latin typeface="Times New Roman" panose="02020603050405020304" pitchFamily="18" charset="0"/>
                  <a:ea typeface="Calibri" panose="020F0502020204030204" pitchFamily="34" charset="0"/>
                </a:rPr>
                <a:t>Level </a:t>
              </a:r>
              <a:r>
                <a:rPr lang="en-GB" sz="1200" dirty="0">
                  <a:solidFill>
                    <a:schemeClr val="tx2">
                      <a:lumMod val="50000"/>
                    </a:schemeClr>
                  </a:solidFill>
                </a:rPr>
                <a:t>Response</a:t>
              </a:r>
            </a:p>
          </p:txBody>
        </p:sp>
        <p:sp>
          <p:nvSpPr>
            <p:cNvPr id="15" name="TextBox 14">
              <a:extLst>
                <a:ext uri="{FF2B5EF4-FFF2-40B4-BE49-F238E27FC236}">
                  <a16:creationId xmlns:a16="http://schemas.microsoft.com/office/drawing/2014/main" id="{078C5A47-8120-ACA1-CF82-C0DE57F8CCA8}"/>
                </a:ext>
              </a:extLst>
            </p:cNvPr>
            <p:cNvSpPr txBox="1"/>
            <p:nvPr/>
          </p:nvSpPr>
          <p:spPr>
            <a:xfrm>
              <a:off x="6865612" y="4317871"/>
              <a:ext cx="1339153" cy="276999"/>
            </a:xfrm>
            <a:prstGeom prst="rect">
              <a:avLst/>
            </a:prstGeom>
            <a:noFill/>
          </p:spPr>
          <p:txBody>
            <a:bodyPr wrap="square">
              <a:spAutoFit/>
            </a:bodyPr>
            <a:lstStyle/>
            <a:p>
              <a:r>
                <a:rPr lang="en-GB" sz="1200" dirty="0">
                  <a:solidFill>
                    <a:schemeClr val="tx2">
                      <a:lumMod val="50000"/>
                    </a:schemeClr>
                  </a:solidFill>
                </a:rPr>
                <a:t>pH Response</a:t>
              </a:r>
            </a:p>
          </p:txBody>
        </p:sp>
      </p:grpSp>
      <p:sp>
        <p:nvSpPr>
          <p:cNvPr id="2" name="Title 7">
            <a:extLst>
              <a:ext uri="{FF2B5EF4-FFF2-40B4-BE49-F238E27FC236}">
                <a16:creationId xmlns:a16="http://schemas.microsoft.com/office/drawing/2014/main" id="{7618C0B4-22DE-89D9-ACE4-1E085A5130EE}"/>
              </a:ext>
            </a:extLst>
          </p:cNvPr>
          <p:cNvSpPr txBox="1">
            <a:spLocks/>
          </p:cNvSpPr>
          <p:nvPr/>
        </p:nvSpPr>
        <p:spPr bwMode="auto">
          <a:xfrm>
            <a:off x="615950" y="-6349"/>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RESULTS AND DISCUSSION</a:t>
            </a:r>
          </a:p>
        </p:txBody>
      </p:sp>
      <p:sp>
        <p:nvSpPr>
          <p:cNvPr id="10" name="Slide Number Placeholder 1">
            <a:extLst>
              <a:ext uri="{FF2B5EF4-FFF2-40B4-BE49-F238E27FC236}">
                <a16:creationId xmlns:a16="http://schemas.microsoft.com/office/drawing/2014/main" id="{D5E91ABD-1A82-7E14-F5B4-972A958E742A}"/>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14</a:t>
            </a:r>
          </a:p>
        </p:txBody>
      </p:sp>
      <p:cxnSp>
        <p:nvCxnSpPr>
          <p:cNvPr id="3" name="Straight Connector 2">
            <a:extLst>
              <a:ext uri="{FF2B5EF4-FFF2-40B4-BE49-F238E27FC236}">
                <a16:creationId xmlns:a16="http://schemas.microsoft.com/office/drawing/2014/main" id="{1EC907C1-0BC9-A1B8-A586-C8AC46F43DA2}"/>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pic>
        <p:nvPicPr>
          <p:cNvPr id="4" name="Picture 3" descr="EIZ Green Logo">
            <a:extLst>
              <a:ext uri="{FF2B5EF4-FFF2-40B4-BE49-F238E27FC236}">
                <a16:creationId xmlns:a16="http://schemas.microsoft.com/office/drawing/2014/main" id="{1C71FCB9-C001-287E-AEFD-170AB4E31615}"/>
              </a:ext>
            </a:extLst>
          </p:cNvPr>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Tree>
    <p:extLst>
      <p:ext uri="{BB962C8B-B14F-4D97-AF65-F5344CB8AC3E}">
        <p14:creationId xmlns:p14="http://schemas.microsoft.com/office/powerpoint/2010/main" val="259320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58D63-FD20-08B9-3A76-5738D7AA4053}"/>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6EA4197C-1CC7-487B-764E-EB6811480F9F}"/>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CONCLUSIONS</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515849F-C1D4-C53B-56A1-51B92F78E282}"/>
                  </a:ext>
                </a:extLst>
              </p:cNvPr>
              <p:cNvSpPr>
                <a:spLocks noChangeArrowheads="1"/>
              </p:cNvSpPr>
              <p:nvPr/>
            </p:nvSpPr>
            <p:spPr bwMode="auto">
              <a:xfrm>
                <a:off x="76200" y="954703"/>
                <a:ext cx="8977279" cy="2437655"/>
              </a:xfrm>
              <a:prstGeom prst="rect">
                <a:avLst/>
              </a:prstGeom>
              <a:noFill/>
              <a:ln w="9525">
                <a:solidFill>
                  <a:srgbClr val="159C05"/>
                </a:solidFill>
                <a:miter lim="800000"/>
                <a:headEnd/>
                <a:tailEnd/>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10000"/>
                  </a:lnSpc>
                  <a:spcBef>
                    <a:spcPct val="0"/>
                  </a:spcBef>
                  <a:spcAft>
                    <a:spcPct val="0"/>
                  </a:spcAft>
                  <a:buClr>
                    <a:srgbClr val="159C05"/>
                  </a:buClr>
                  <a:buSzTx/>
                  <a:buFont typeface="Wingdings" panose="05000000000000000000" pitchFamily="2" charset="2"/>
                  <a:buChar char="q"/>
                  <a:tabLst/>
                </a:pPr>
                <a:r>
                  <a:rPr lang="en-GB" sz="2000" b="1" dirty="0">
                    <a:solidFill>
                      <a:schemeClr val="tx2">
                        <a:lumMod val="50000"/>
                      </a:schemeClr>
                    </a:solidFill>
                    <a:latin typeface="Times New Roman" panose="02020603050405020304" pitchFamily="18" charset="0"/>
                    <a:cs typeface="Times New Roman" panose="02020603050405020304" pitchFamily="18" charset="0"/>
                  </a:rPr>
                  <a:t>Integrated Optimization</a:t>
                </a:r>
                <a:r>
                  <a:rPr lang="en-GB" sz="2000" dirty="0">
                    <a:latin typeface="Times New Roman" panose="02020603050405020304" pitchFamily="18" charset="0"/>
                    <a:cs typeface="Times New Roman" panose="02020603050405020304" pitchFamily="18" charset="0"/>
                  </a:rPr>
                  <a:t>: Combining Aspen Plus and MATLAB/Simulink significantly improves </a:t>
                </a:r>
                <a14:m>
                  <m:oMath xmlns:m="http://schemas.openxmlformats.org/officeDocument/2006/math">
                    <m:r>
                      <a:rPr lang="en-GB" sz="2000" i="1">
                        <a:latin typeface="Cambria Math" panose="02040503050406030204" pitchFamily="18" charset="0"/>
                      </a:rPr>
                      <m:t>𝑁</m:t>
                    </m:r>
                    <m:sSub>
                      <m:sSubPr>
                        <m:ctrlPr>
                          <a:rPr lang="en-GB" sz="2000" i="1">
                            <a:latin typeface="Cambria Math" panose="02040503050406030204" pitchFamily="18" charset="0"/>
                          </a:rPr>
                        </m:ctrlPr>
                      </m:sSubPr>
                      <m:e>
                        <m:r>
                          <a:rPr lang="en-GB" sz="2000" i="1">
                            <a:latin typeface="Cambria Math" panose="02040503050406030204" pitchFamily="18" charset="0"/>
                          </a:rPr>
                          <m:t>𝑂</m:t>
                        </m:r>
                      </m:e>
                      <m:sub>
                        <m:r>
                          <a:rPr lang="en-GB" sz="2000" i="1">
                            <a:latin typeface="Cambria Math" panose="02040503050406030204" pitchFamily="18" charset="0"/>
                          </a:rPr>
                          <m:t>2</m:t>
                        </m:r>
                      </m:sub>
                    </m:sSub>
                  </m:oMath>
                </a14:m>
                <a:r>
                  <a:rPr lang="en-GB" sz="2000" dirty="0">
                    <a:latin typeface="Times New Roman" panose="02020603050405020304" pitchFamily="18" charset="0"/>
                    <a:cs typeface="Times New Roman" panose="02020603050405020304" pitchFamily="18" charset="0"/>
                  </a:rPr>
                  <a:t> removal and identifies ideal chemical dosing.</a:t>
                </a:r>
              </a:p>
              <a:p>
                <a:pPr marL="285750" marR="0" lvl="0" indent="-285750" algn="l" defTabSz="914400" rtl="0" eaLnBrk="0" fontAlgn="base" latinLnBrk="0" hangingPunct="0">
                  <a:lnSpc>
                    <a:spcPct val="110000"/>
                  </a:lnSpc>
                  <a:spcBef>
                    <a:spcPct val="0"/>
                  </a:spcBef>
                  <a:spcAft>
                    <a:spcPct val="0"/>
                  </a:spcAft>
                  <a:buClr>
                    <a:srgbClr val="159C05"/>
                  </a:buClr>
                  <a:buSzTx/>
                  <a:buFont typeface="Wingdings" panose="05000000000000000000" pitchFamily="2" charset="2"/>
                  <a:buChar char="q"/>
                  <a:tabLst/>
                </a:pPr>
                <a:r>
                  <a:rPr lang="en-GB" sz="2000" b="1" dirty="0">
                    <a:solidFill>
                      <a:schemeClr val="tx2">
                        <a:lumMod val="50000"/>
                      </a:schemeClr>
                    </a:solidFill>
                    <a:latin typeface="Times New Roman" panose="02020603050405020304" pitchFamily="18" charset="0"/>
                    <a:cs typeface="Times New Roman" panose="02020603050405020304" pitchFamily="18" charset="0"/>
                  </a:rPr>
                  <a:t>System Stability</a:t>
                </a:r>
                <a:r>
                  <a:rPr lang="en-GB" sz="2000" dirty="0">
                    <a:latin typeface="Times New Roman" panose="02020603050405020304" pitchFamily="18" charset="0"/>
                    <a:cs typeface="Times New Roman" panose="02020603050405020304" pitchFamily="18" charset="0"/>
                  </a:rPr>
                  <a:t>: Using FOPDT modelling to tune PID controllers eliminates oscillations and ensures stable pH and liquid levels during disturbances.</a:t>
                </a:r>
              </a:p>
              <a:p>
                <a:pPr marL="285750" marR="0" lvl="0" indent="-285750" algn="l" defTabSz="914400" rtl="0" eaLnBrk="0" fontAlgn="base" latinLnBrk="0" hangingPunct="0">
                  <a:lnSpc>
                    <a:spcPct val="110000"/>
                  </a:lnSpc>
                  <a:spcBef>
                    <a:spcPct val="0"/>
                  </a:spcBef>
                  <a:spcAft>
                    <a:spcPct val="0"/>
                  </a:spcAft>
                  <a:buClr>
                    <a:srgbClr val="159C05"/>
                  </a:buClr>
                  <a:buSzTx/>
                  <a:buFont typeface="Wingdings" panose="05000000000000000000" pitchFamily="2" charset="2"/>
                  <a:buChar char="q"/>
                  <a:tabLst/>
                </a:pPr>
                <a:r>
                  <a:rPr lang="en-GB" sz="2000" b="1" dirty="0">
                    <a:solidFill>
                      <a:schemeClr val="tx2">
                        <a:lumMod val="50000"/>
                      </a:schemeClr>
                    </a:solidFill>
                    <a:latin typeface="Times New Roman" panose="02020603050405020304" pitchFamily="18" charset="0"/>
                    <a:cs typeface="Times New Roman" panose="02020603050405020304" pitchFamily="18" charset="0"/>
                  </a:rPr>
                  <a:t>Operational Benefits</a:t>
                </a:r>
                <a:r>
                  <a:rPr lang="en-GB" sz="2000" dirty="0">
                    <a:latin typeface="Times New Roman" panose="02020603050405020304" pitchFamily="18" charset="0"/>
                    <a:cs typeface="Times New Roman" panose="02020603050405020304" pitchFamily="18" charset="0"/>
                  </a:rPr>
                  <a:t>: This framework increases pollutant removal efficiency, cuts reagent costs, and provides a reliable template for industrial environmental compliance.</a:t>
                </a:r>
              </a:p>
            </p:txBody>
          </p:sp>
        </mc:Choice>
        <mc:Fallback xmlns="">
          <p:sp>
            <p:nvSpPr>
              <p:cNvPr id="5" name="Rectangle 4">
                <a:extLst>
                  <a:ext uri="{FF2B5EF4-FFF2-40B4-BE49-F238E27FC236}">
                    <a16:creationId xmlns:a16="http://schemas.microsoft.com/office/drawing/2014/main" id="{1515849F-C1D4-C53B-56A1-51B92F78E282}"/>
                  </a:ext>
                </a:extLst>
              </p:cNvPr>
              <p:cNvSpPr>
                <a:spLocks noRot="1" noChangeAspect="1" noMove="1" noResize="1" noEditPoints="1" noAdjustHandles="1" noChangeArrowheads="1" noChangeShapeType="1" noTextEdit="1"/>
              </p:cNvSpPr>
              <p:nvPr/>
            </p:nvSpPr>
            <p:spPr bwMode="auto">
              <a:xfrm>
                <a:off x="76200" y="954703"/>
                <a:ext cx="8977279" cy="2437655"/>
              </a:xfrm>
              <a:prstGeom prst="rect">
                <a:avLst/>
              </a:prstGeom>
              <a:blipFill>
                <a:blip r:embed="rId2"/>
                <a:stretch>
                  <a:fillRect l="-543" t="-499" r="-611" b="-3990"/>
                </a:stretch>
              </a:blipFill>
              <a:ln w="9525">
                <a:solidFill>
                  <a:srgbClr val="159C05"/>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7" name="Slide Number Placeholder 1">
            <a:extLst>
              <a:ext uri="{FF2B5EF4-FFF2-40B4-BE49-F238E27FC236}">
                <a16:creationId xmlns:a16="http://schemas.microsoft.com/office/drawing/2014/main" id="{DD2967A3-09D1-0123-65AE-561050B374FD}"/>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15</a:t>
            </a:r>
          </a:p>
        </p:txBody>
      </p:sp>
      <p:pic>
        <p:nvPicPr>
          <p:cNvPr id="4" name="Picture 3" descr="EIZ Green Logo">
            <a:extLst>
              <a:ext uri="{FF2B5EF4-FFF2-40B4-BE49-F238E27FC236}">
                <a16:creationId xmlns:a16="http://schemas.microsoft.com/office/drawing/2014/main" id="{1FE2B99A-248D-661A-11D1-44890C8B5D3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49A1331E-16BA-3361-82D7-61873AC15860}"/>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9905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62EBA-3505-8A33-950B-C611E8996268}"/>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97F1D8AE-119B-117F-F9DC-9EF01784F920}"/>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RECOMMENDATIONS</a:t>
            </a:r>
          </a:p>
        </p:txBody>
      </p:sp>
      <p:sp>
        <p:nvSpPr>
          <p:cNvPr id="5" name="TextBox 4">
            <a:extLst>
              <a:ext uri="{FF2B5EF4-FFF2-40B4-BE49-F238E27FC236}">
                <a16:creationId xmlns:a16="http://schemas.microsoft.com/office/drawing/2014/main" id="{AF333234-BABB-016E-389F-2EDFFC7A2140}"/>
              </a:ext>
            </a:extLst>
          </p:cNvPr>
          <p:cNvSpPr txBox="1"/>
          <p:nvPr/>
        </p:nvSpPr>
        <p:spPr>
          <a:xfrm>
            <a:off x="71716" y="839346"/>
            <a:ext cx="8962468" cy="3114763"/>
          </a:xfrm>
          <a:prstGeom prst="rect">
            <a:avLst/>
          </a:prstGeom>
          <a:noFill/>
          <a:ln>
            <a:solidFill>
              <a:srgbClr val="159C05"/>
            </a:solidFill>
          </a:ln>
        </p:spPr>
        <p:txBody>
          <a:bodyPr wrap="square">
            <a:spAutoFit/>
          </a:bodyPr>
          <a:lstStyle/>
          <a:p>
            <a:pPr marL="285750" lvl="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Deployment &amp; Maintenance</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Implement controllers in live plant settings with </a:t>
            </a:r>
            <a:r>
              <a:rPr lang="en-GB" sz="2000" b="1" dirty="0">
                <a:solidFill>
                  <a:schemeClr val="tx2">
                    <a:lumMod val="50000"/>
                  </a:schemeClr>
                </a:solidFill>
                <a:latin typeface="Times New Roman" panose="02020603050405020304" pitchFamily="18" charset="0"/>
                <a:cs typeface="Times New Roman" panose="02020603050405020304" pitchFamily="18" charset="0"/>
              </a:rPr>
              <a:t>periodic retuning</a:t>
            </a:r>
            <a:r>
              <a:rPr lang="en-GB" sz="2000" dirty="0">
                <a:solidFill>
                  <a:schemeClr val="tx2">
                    <a:lumMod val="50000"/>
                  </a:schemeClr>
                </a:solidFill>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to ensure long-term stability.</a:t>
            </a:r>
          </a:p>
          <a:p>
            <a:pPr marL="285750" lvl="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Advanced Control Upgrades</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Transition to </a:t>
            </a:r>
            <a:r>
              <a:rPr lang="en-GB" sz="2000" b="1" dirty="0">
                <a:solidFill>
                  <a:schemeClr val="tx2">
                    <a:lumMod val="50000"/>
                  </a:schemeClr>
                </a:solidFill>
                <a:latin typeface="Times New Roman" panose="02020603050405020304" pitchFamily="18" charset="0"/>
                <a:cs typeface="Times New Roman" panose="02020603050405020304" pitchFamily="18" charset="0"/>
              </a:rPr>
              <a:t>Fuzzy Logic</a:t>
            </a:r>
            <a:r>
              <a:rPr lang="en-GB" sz="2000" dirty="0">
                <a:latin typeface="Times New Roman" panose="02020603050405020304" pitchFamily="18" charset="0"/>
                <a:cs typeface="Times New Roman" panose="02020603050405020304" pitchFamily="18" charset="0"/>
              </a:rPr>
              <a:t> or </a:t>
            </a:r>
            <a:r>
              <a:rPr lang="en-GB" sz="2000" b="1" dirty="0">
                <a:solidFill>
                  <a:schemeClr val="tx2">
                    <a:lumMod val="50000"/>
                  </a:schemeClr>
                </a:solidFill>
                <a:latin typeface="Times New Roman" panose="02020603050405020304" pitchFamily="18" charset="0"/>
                <a:cs typeface="Times New Roman" panose="02020603050405020304" pitchFamily="18" charset="0"/>
              </a:rPr>
              <a:t>Model Predictive Control (MPC)</a:t>
            </a:r>
            <a:r>
              <a:rPr lang="en-GB" sz="2000" dirty="0">
                <a:solidFill>
                  <a:schemeClr val="tx2">
                    <a:lumMod val="50000"/>
                  </a:schemeClr>
                </a:solidFill>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to better manage non-linear pH and flow interactions.</a:t>
            </a:r>
          </a:p>
          <a:p>
            <a:pPr marL="285750" lvl="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Process Efficiency</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Use </a:t>
            </a:r>
            <a:r>
              <a:rPr lang="en-GB" sz="2000" b="1" dirty="0">
                <a:solidFill>
                  <a:schemeClr val="tx2">
                    <a:lumMod val="50000"/>
                  </a:schemeClr>
                </a:solidFill>
                <a:latin typeface="Times New Roman" panose="02020603050405020304" pitchFamily="18" charset="0"/>
                <a:cs typeface="Times New Roman" panose="02020603050405020304" pitchFamily="18" charset="0"/>
              </a:rPr>
              <a:t>adaptive dosing</a:t>
            </a:r>
            <a:r>
              <a:rPr lang="en-GB" sz="2000" dirty="0">
                <a:solidFill>
                  <a:schemeClr val="tx2">
                    <a:lumMod val="50000"/>
                  </a:schemeClr>
                </a:solidFill>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and high-efficiency hardware to prevent gas channelling and minimize chemical waste.</a:t>
            </a:r>
          </a:p>
          <a:p>
            <a:pPr marL="285750" lvl="0" indent="-285750">
              <a:lnSpc>
                <a:spcPct val="110000"/>
              </a:lnSpc>
              <a:buClr>
                <a:srgbClr val="159C05"/>
              </a:buClr>
              <a:buFont typeface="Wingdings" panose="05000000000000000000" pitchFamily="2" charset="2"/>
              <a:buChar char="q"/>
            </a:pPr>
            <a:r>
              <a:rPr lang="en-GB" sz="2000" b="1" dirty="0">
                <a:solidFill>
                  <a:schemeClr val="tx2">
                    <a:lumMod val="50000"/>
                  </a:schemeClr>
                </a:solidFill>
                <a:latin typeface="Times New Roman" panose="02020603050405020304" pitchFamily="18" charset="0"/>
                <a:cs typeface="Times New Roman" panose="02020603050405020304" pitchFamily="18" charset="0"/>
              </a:rPr>
              <a:t>Smart Monitoring</a:t>
            </a:r>
            <a:r>
              <a:rPr lang="en-GB" sz="2000" b="1" dirty="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 Integrate </a:t>
            </a:r>
            <a:r>
              <a:rPr lang="en-GB" sz="2000" b="1" dirty="0">
                <a:solidFill>
                  <a:schemeClr val="tx2">
                    <a:lumMod val="50000"/>
                  </a:schemeClr>
                </a:solidFill>
                <a:latin typeface="Times New Roman" panose="02020603050405020304" pitchFamily="18" charset="0"/>
                <a:cs typeface="Times New Roman" panose="02020603050405020304" pitchFamily="18" charset="0"/>
              </a:rPr>
              <a:t>NO₂ analyzers</a:t>
            </a:r>
            <a:r>
              <a:rPr lang="en-GB" sz="2000" dirty="0">
                <a:solidFill>
                  <a:schemeClr val="tx2">
                    <a:lumMod val="50000"/>
                  </a:schemeClr>
                </a:solidFill>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and machine learning analytics for real-time performance tracking and fault detection.</a:t>
            </a:r>
          </a:p>
          <a:p>
            <a:pPr marL="285750" lvl="0" indent="-285750">
              <a:lnSpc>
                <a:spcPct val="110000"/>
              </a:lnSpc>
              <a:buClr>
                <a:srgbClr val="159C05"/>
              </a:buClr>
              <a:buFont typeface="Wingdings" panose="05000000000000000000" pitchFamily="2" charset="2"/>
              <a:buChar char="q"/>
            </a:pPr>
            <a:endParaRPr lang="en-GB" sz="2000" dirty="0">
              <a:latin typeface="Times New Roman" panose="02020603050405020304" pitchFamily="18" charset="0"/>
              <a:cs typeface="Times New Roman" panose="02020603050405020304" pitchFamily="18" charset="0"/>
            </a:endParaRPr>
          </a:p>
        </p:txBody>
      </p:sp>
      <p:sp>
        <p:nvSpPr>
          <p:cNvPr id="7" name="Slide Number Placeholder 1">
            <a:extLst>
              <a:ext uri="{FF2B5EF4-FFF2-40B4-BE49-F238E27FC236}">
                <a16:creationId xmlns:a16="http://schemas.microsoft.com/office/drawing/2014/main" id="{2435E17B-0FCF-8D6F-8A64-6A93EBC78E96}"/>
              </a:ext>
            </a:extLst>
          </p:cNvPr>
          <p:cNvSpPr txBox="1">
            <a:spLocks/>
          </p:cNvSpPr>
          <p:nvPr/>
        </p:nvSpPr>
        <p:spPr bwMode="auto">
          <a:xfrm>
            <a:off x="8719859" y="4839846"/>
            <a:ext cx="333375" cy="2144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r>
              <a:rPr lang="en-US" altLang="en-US" sz="1000" dirty="0">
                <a:latin typeface="Avenir Roman"/>
              </a:rPr>
              <a:t>16</a:t>
            </a:r>
          </a:p>
        </p:txBody>
      </p:sp>
      <p:pic>
        <p:nvPicPr>
          <p:cNvPr id="4" name="Picture 3" descr="EIZ Green Logo">
            <a:extLst>
              <a:ext uri="{FF2B5EF4-FFF2-40B4-BE49-F238E27FC236}">
                <a16:creationId xmlns:a16="http://schemas.microsoft.com/office/drawing/2014/main" id="{E2713332-4B1F-96B9-1C01-5A4F9987ADD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A19A490E-94E8-E24D-F94E-2398639F94D7}"/>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5555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D02D7-266D-1879-869F-E029B07F89EF}"/>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1452B49C-8770-2375-7F04-5D6B91200D7F}"/>
              </a:ext>
            </a:extLst>
          </p:cNvPr>
          <p:cNvSpPr txBox="1">
            <a:spLocks/>
          </p:cNvSpPr>
          <p:nvPr/>
        </p:nvSpPr>
        <p:spPr bwMode="auto">
          <a:xfrm>
            <a:off x="615950" y="20638"/>
            <a:ext cx="7534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0" tIns="45709" rIns="91420" bIns="45709" numCol="1" anchor="ctr" anchorCtr="0" compatLnSpc="1">
            <a:prstTxWarp prst="textNoShape">
              <a:avLst/>
            </a:prstTxWarp>
          </a:bodyPr>
          <a:lstStyle>
            <a:lvl1pPr algn="ctr" defTabSz="455613" rtl="0" eaLnBrk="0" fontAlgn="base" hangingPunct="0">
              <a:spcBef>
                <a:spcPct val="0"/>
              </a:spcBef>
              <a:spcAft>
                <a:spcPct val="0"/>
              </a:spcAft>
              <a:defRPr sz="4400" kern="1200">
                <a:solidFill>
                  <a:schemeClr val="tx1"/>
                </a:solidFill>
                <a:latin typeface="+mj-lt"/>
                <a:ea typeface="+mj-ea"/>
                <a:cs typeface="+mj-cs"/>
              </a:defRPr>
            </a:lvl1pPr>
            <a:lvl2pPr algn="ctr" defTabSz="455613" rtl="0" eaLnBrk="0" fontAlgn="base" hangingPunct="0">
              <a:spcBef>
                <a:spcPct val="0"/>
              </a:spcBef>
              <a:spcAft>
                <a:spcPct val="0"/>
              </a:spcAft>
              <a:defRPr sz="4400">
                <a:solidFill>
                  <a:schemeClr val="tx1"/>
                </a:solidFill>
                <a:latin typeface="Calibri" pitchFamily="34" charset="0"/>
              </a:defRPr>
            </a:lvl2pPr>
            <a:lvl3pPr algn="ctr" defTabSz="455613" rtl="0" eaLnBrk="0" fontAlgn="base" hangingPunct="0">
              <a:spcBef>
                <a:spcPct val="0"/>
              </a:spcBef>
              <a:spcAft>
                <a:spcPct val="0"/>
              </a:spcAft>
              <a:defRPr sz="4400">
                <a:solidFill>
                  <a:schemeClr val="tx1"/>
                </a:solidFill>
                <a:latin typeface="Calibri" pitchFamily="34" charset="0"/>
              </a:defRPr>
            </a:lvl3pPr>
            <a:lvl4pPr algn="ctr" defTabSz="455613" rtl="0" eaLnBrk="0" fontAlgn="base" hangingPunct="0">
              <a:spcBef>
                <a:spcPct val="0"/>
              </a:spcBef>
              <a:spcAft>
                <a:spcPct val="0"/>
              </a:spcAft>
              <a:defRPr sz="4400">
                <a:solidFill>
                  <a:schemeClr val="tx1"/>
                </a:solidFill>
                <a:latin typeface="Calibri" pitchFamily="34" charset="0"/>
              </a:defRPr>
            </a:lvl4pPr>
            <a:lvl5pPr algn="ctr" defTabSz="455613" rtl="0" eaLnBrk="0" fontAlgn="base" hangingPunct="0">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a:lstStyle>
          <a:p>
            <a:pPr eaLnBrk="1" hangingPunct="1"/>
            <a:r>
              <a:rPr lang="en-US" altLang="en-US" sz="2400" b="1" dirty="0">
                <a:solidFill>
                  <a:schemeClr val="tx2">
                    <a:lumMod val="50000"/>
                  </a:schemeClr>
                </a:solidFill>
                <a:latin typeface="Times New Roman" panose="02020603050405020304" pitchFamily="18" charset="0"/>
                <a:ea typeface="Avenir Roman"/>
                <a:cs typeface="Times New Roman" panose="02020603050405020304" pitchFamily="18" charset="0"/>
              </a:rPr>
              <a:t>REFERENCE LIST</a:t>
            </a:r>
          </a:p>
        </p:txBody>
      </p:sp>
      <p:sp>
        <p:nvSpPr>
          <p:cNvPr id="4" name="Slide Number Placeholder 1">
            <a:extLst>
              <a:ext uri="{FF2B5EF4-FFF2-40B4-BE49-F238E27FC236}">
                <a16:creationId xmlns:a16="http://schemas.microsoft.com/office/drawing/2014/main" id="{66B0913E-3AA6-A07A-A35B-E408440A3D4F}"/>
              </a:ext>
            </a:extLst>
          </p:cNvPr>
          <p:cNvSpPr txBox="1">
            <a:spLocks/>
          </p:cNvSpPr>
          <p:nvPr/>
        </p:nvSpPr>
        <p:spPr bwMode="auto">
          <a:xfrm>
            <a:off x="8410575" y="4773613"/>
            <a:ext cx="333375" cy="249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20" tIns="45709" rIns="91420" bIns="45709" rtlCol="0" anchor="ctr"/>
          <a:lstStyle>
            <a:defPPr>
              <a:defRPr lang="en-US"/>
            </a:defPPr>
            <a:lvl1pPr algn="l" defTabSz="457096" rtl="0" eaLnBrk="1" fontAlgn="auto" hangingPunct="1">
              <a:spcBef>
                <a:spcPct val="20000"/>
              </a:spcBef>
              <a:spcAft>
                <a:spcPts val="0"/>
              </a:spcAft>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Arial" panose="020B0604020202020204" pitchFamily="34" charset="0"/>
              </a:defRPr>
            </a:lvl2pPr>
            <a:lvl3pPr marL="1143000" indent="-228600"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Arial" panose="020B0604020202020204" pitchFamily="34" charset="0"/>
              </a:defRPr>
            </a:lvl3pPr>
            <a:lvl4pPr marL="16002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4pPr>
            <a:lvl5pPr marL="2057400" indent="-228600"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5pPr>
            <a:lvl6pPr marL="25146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6pPr>
            <a:lvl7pPr marL="29718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7pPr>
            <a:lvl8pPr marL="34290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8pPr>
            <a:lvl9pPr marL="3886200" indent="-228600" algn="l" defTabSz="455613"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Arial" panose="020B0604020202020204" pitchFamily="34" charset="0"/>
              </a:defRPr>
            </a:lvl9pPr>
          </a:lstStyle>
          <a:p>
            <a:pPr>
              <a:spcBef>
                <a:spcPct val="0"/>
              </a:spcBef>
              <a:buFontTx/>
              <a:buNone/>
            </a:pPr>
            <a:fld id="{E9EE40FA-A494-4FDD-B787-BBA1100DAACE}" type="slidenum">
              <a:rPr lang="en-US" altLang="en-US" sz="1000" smtClean="0">
                <a:solidFill>
                  <a:srgbClr val="FFFFFF"/>
                </a:solidFill>
                <a:latin typeface="Avenir Roman"/>
              </a:rPr>
              <a:pPr>
                <a:spcBef>
                  <a:spcPct val="0"/>
                </a:spcBef>
                <a:buFontTx/>
                <a:buNone/>
              </a:pPr>
              <a:t>19</a:t>
            </a:fld>
            <a:endParaRPr lang="en-US" altLang="en-US" sz="1000">
              <a:solidFill>
                <a:srgbClr val="FFFFFF"/>
              </a:solidFill>
              <a:latin typeface="Avenir Roman"/>
            </a:endParaRPr>
          </a:p>
        </p:txBody>
      </p:sp>
      <p:sp>
        <p:nvSpPr>
          <p:cNvPr id="5" name="Rectangle 4">
            <a:extLst>
              <a:ext uri="{FF2B5EF4-FFF2-40B4-BE49-F238E27FC236}">
                <a16:creationId xmlns:a16="http://schemas.microsoft.com/office/drawing/2014/main" id="{91266B6F-C9ED-B191-D166-A4197C06171C}"/>
              </a:ext>
            </a:extLst>
          </p:cNvPr>
          <p:cNvSpPr>
            <a:spLocks noChangeArrowheads="1"/>
          </p:cNvSpPr>
          <p:nvPr/>
        </p:nvSpPr>
        <p:spPr bwMode="auto">
          <a:xfrm>
            <a:off x="114300" y="699813"/>
            <a:ext cx="8974381" cy="383374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defTabSz="914400">
              <a:lnSpc>
                <a:spcPct val="150000"/>
              </a:lnSpc>
              <a:buClr>
                <a:srgbClr val="159C05"/>
              </a:buClr>
              <a:buFont typeface="+mj-lt"/>
              <a:buAutoNum type="arabicPeriod"/>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Muvwende, P. &amp; Chiyesu, A., 2024. </a:t>
            </a:r>
            <a:r>
              <a:rPr lang="en-GB" sz="1400" i="1" kern="100" dirty="0">
                <a:effectLst/>
                <a:latin typeface="Times New Roman" panose="02020603050405020304" pitchFamily="18" charset="0"/>
                <a:ea typeface="Calibri" panose="020F0502020204030204" pitchFamily="34" charset="0"/>
                <a:cs typeface="Times New Roman" panose="02020603050405020304" pitchFamily="18" charset="0"/>
              </a:rPr>
              <a:t>Evaluation of scrubber efficiency at Kansanshi Gold Plant</a:t>
            </a: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 Solwezi: Unpublished technical report.</a:t>
            </a:r>
          </a:p>
          <a:p>
            <a:pPr marL="342900" indent="-342900" defTabSz="914400">
              <a:lnSpc>
                <a:spcPct val="150000"/>
              </a:lnSpc>
              <a:buClr>
                <a:srgbClr val="159C05"/>
              </a:buClr>
              <a:buFont typeface="+mj-lt"/>
              <a:buAutoNum type="arabicPeriod"/>
            </a:pPr>
            <a:r>
              <a:rPr lang="en-GB" sz="1600" dirty="0"/>
              <a:t>Seborg, D.E., Edgar, T.F., Mellichamp, D.A. &amp; Doyle, F.J., 2010. </a:t>
            </a:r>
            <a:r>
              <a:rPr lang="en-GB" sz="1600" i="1" dirty="0"/>
              <a:t>Process dynamics and control</a:t>
            </a:r>
            <a:r>
              <a:rPr lang="en-GB" sz="1600" dirty="0"/>
              <a:t>. 3rd ed. Hoboken, NJ: John Wiley &amp; Sons.</a:t>
            </a:r>
            <a:endParaRPr lang="en-GB"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defTabSz="914400">
              <a:lnSpc>
                <a:spcPct val="150000"/>
              </a:lnSpc>
              <a:buClr>
                <a:srgbClr val="159C05"/>
              </a:buClr>
              <a:buFont typeface="+mj-lt"/>
              <a:buAutoNum type="arabicPeriod"/>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Skogestad, S. &amp; Postlethwaite, I., 2005. </a:t>
            </a:r>
            <a:r>
              <a:rPr lang="en-GB" sz="1400" i="1" kern="100" dirty="0">
                <a:effectLst/>
                <a:latin typeface="Times New Roman" panose="02020603050405020304" pitchFamily="18" charset="0"/>
                <a:ea typeface="Calibri" panose="020F0502020204030204" pitchFamily="34" charset="0"/>
                <a:cs typeface="Times New Roman" panose="02020603050405020304" pitchFamily="18" charset="0"/>
              </a:rPr>
              <a:t>Multivariable feedback control: Analysis and design</a:t>
            </a: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 2nd ed. Chichester: Wiley.</a:t>
            </a:r>
          </a:p>
          <a:p>
            <a:pPr marL="342900" indent="-342900" defTabSz="914400">
              <a:lnSpc>
                <a:spcPct val="150000"/>
              </a:lnSpc>
              <a:buClr>
                <a:srgbClr val="159C05"/>
              </a:buClr>
              <a:buFont typeface="+mj-lt"/>
              <a:buAutoNum type="arabicPeriod"/>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Surimbayev, B., Bolotova, L., Akcil, A. &amp; Yessengarayev, Y., 2024. Gravity concentration of gold-bearing ores and processing of concentrates: A review. </a:t>
            </a:r>
            <a:r>
              <a:rPr lang="en-GB" sz="1400" i="1" kern="100" dirty="0">
                <a:effectLst/>
                <a:latin typeface="Times New Roman" panose="02020603050405020304" pitchFamily="18" charset="0"/>
                <a:ea typeface="Calibri" panose="020F0502020204030204" pitchFamily="34" charset="0"/>
                <a:cs typeface="Times New Roman" panose="02020603050405020304" pitchFamily="18" charset="0"/>
              </a:rPr>
              <a:t>Mineral Processing and Extractive Metallurgy Review</a:t>
            </a: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 46(7), pp.734–735.</a:t>
            </a:r>
          </a:p>
          <a:p>
            <a:pPr marL="342900" indent="-342900" defTabSz="914400">
              <a:lnSpc>
                <a:spcPct val="150000"/>
              </a:lnSpc>
              <a:buClr>
                <a:srgbClr val="159C05"/>
              </a:buClr>
              <a:buFont typeface="+mj-lt"/>
              <a:buAutoNum type="arabicPeriod"/>
            </a:pP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ZEMA, 2020. </a:t>
            </a:r>
            <a:r>
              <a:rPr lang="en-GB" sz="1600" i="1" kern="100" dirty="0">
                <a:effectLst/>
                <a:latin typeface="Times New Roman" panose="02020603050405020304" pitchFamily="18" charset="0"/>
                <a:ea typeface="Calibri" panose="020F0502020204030204" pitchFamily="34" charset="0"/>
                <a:cs typeface="Times New Roman" panose="02020603050405020304" pitchFamily="18" charset="0"/>
              </a:rPr>
              <a:t>Zambia air quality standards</a:t>
            </a:r>
            <a:r>
              <a:rPr lang="en-GB" sz="1600" kern="100" dirty="0">
                <a:effectLst/>
                <a:latin typeface="Times New Roman" panose="02020603050405020304" pitchFamily="18" charset="0"/>
                <a:ea typeface="Calibri" panose="020F0502020204030204" pitchFamily="34" charset="0"/>
                <a:cs typeface="Times New Roman" panose="02020603050405020304" pitchFamily="18" charset="0"/>
              </a:rPr>
              <a:t>. Lusaka: Zambia Environmental Management Agency.</a:t>
            </a:r>
          </a:p>
          <a:p>
            <a:pPr marL="342900" indent="-342900" defTabSz="914400">
              <a:lnSpc>
                <a:spcPct val="150000"/>
              </a:lnSpc>
              <a:buClr>
                <a:srgbClr val="159C05"/>
              </a:buClr>
              <a:buFont typeface="+mj-lt"/>
              <a:buAutoNum type="arabicPeriod"/>
            </a:pP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Ziegler, J.G. &amp; Nichols, N.B., 1942. Optimum settings for automatic controllers. </a:t>
            </a:r>
            <a:r>
              <a:rPr lang="en-GB" sz="1400" i="1" kern="100" dirty="0">
                <a:effectLst/>
                <a:latin typeface="Times New Roman" panose="02020603050405020304" pitchFamily="18" charset="0"/>
                <a:ea typeface="Calibri" panose="020F0502020204030204" pitchFamily="34" charset="0"/>
                <a:cs typeface="Times New Roman" panose="02020603050405020304" pitchFamily="18" charset="0"/>
              </a:rPr>
              <a:t>Transactions of the ASME</a:t>
            </a:r>
            <a:r>
              <a:rPr lang="en-GB" sz="1400" kern="100" dirty="0">
                <a:effectLst/>
                <a:latin typeface="Times New Roman" panose="02020603050405020304" pitchFamily="18" charset="0"/>
                <a:ea typeface="Calibri" panose="020F0502020204030204" pitchFamily="34" charset="0"/>
                <a:cs typeface="Times New Roman" panose="02020603050405020304" pitchFamily="18" charset="0"/>
              </a:rPr>
              <a:t>, 64(11), pp.759–768.</a:t>
            </a:r>
          </a:p>
        </p:txBody>
      </p:sp>
      <p:pic>
        <p:nvPicPr>
          <p:cNvPr id="7" name="Picture 6" descr="EIZ Green Logo">
            <a:extLst>
              <a:ext uri="{FF2B5EF4-FFF2-40B4-BE49-F238E27FC236}">
                <a16:creationId xmlns:a16="http://schemas.microsoft.com/office/drawing/2014/main" id="{4EFF0681-2545-05A5-A9CC-A296C19D3EC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cxnSp>
        <p:nvCxnSpPr>
          <p:cNvPr id="3" name="Straight Connector 2">
            <a:extLst>
              <a:ext uri="{FF2B5EF4-FFF2-40B4-BE49-F238E27FC236}">
                <a16:creationId xmlns:a16="http://schemas.microsoft.com/office/drawing/2014/main" id="{C796586E-14EB-2B63-A59B-18BB358A9374}"/>
              </a:ext>
            </a:extLst>
          </p:cNvPr>
          <p:cNvCxnSpPr>
            <a:cxnSpLocks/>
          </p:cNvCxnSpPr>
          <p:nvPr/>
        </p:nvCxnSpPr>
        <p:spPr>
          <a:xfrm>
            <a:off x="0" y="392728"/>
            <a:ext cx="9144000" cy="27221"/>
          </a:xfrm>
          <a:prstGeom prst="line">
            <a:avLst/>
          </a:prstGeom>
          <a:ln>
            <a:solidFill>
              <a:srgbClr val="159C0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880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5000" r="-35000"/>
          </a:stretch>
        </a:blipFill>
        <a:effectLst/>
      </p:bgPr>
    </p:bg>
    <p:spTree>
      <p:nvGrpSpPr>
        <p:cNvPr id="1" name="">
          <a:extLst>
            <a:ext uri="{FF2B5EF4-FFF2-40B4-BE49-F238E27FC236}">
              <a16:creationId xmlns:a16="http://schemas.microsoft.com/office/drawing/2014/main" id="{85CDD535-7994-17D5-F514-E726D6CCC124}"/>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B8E2303-181E-5CB4-5853-30BE6F88FC64}"/>
              </a:ext>
            </a:extLst>
          </p:cNvPr>
          <p:cNvCxnSpPr>
            <a:cxnSpLocks/>
          </p:cNvCxnSpPr>
          <p:nvPr/>
        </p:nvCxnSpPr>
        <p:spPr>
          <a:xfrm>
            <a:off x="0" y="2757487"/>
            <a:ext cx="9144000" cy="0"/>
          </a:xfrm>
          <a:prstGeom prst="line">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sp>
        <p:nvSpPr>
          <p:cNvPr id="5" name="Flowchart: Terminator 4">
            <a:extLst>
              <a:ext uri="{FF2B5EF4-FFF2-40B4-BE49-F238E27FC236}">
                <a16:creationId xmlns:a16="http://schemas.microsoft.com/office/drawing/2014/main" id="{B90F1786-2AFD-81AC-62E8-4AEABC7A778F}"/>
              </a:ext>
            </a:extLst>
          </p:cNvPr>
          <p:cNvSpPr/>
          <p:nvPr/>
        </p:nvSpPr>
        <p:spPr>
          <a:xfrm>
            <a:off x="5124449" y="2536031"/>
            <a:ext cx="3552825" cy="442912"/>
          </a:xfrm>
          <a:prstGeom prst="flowChartTerminator">
            <a:avLst/>
          </a:prstGeom>
          <a:solidFill>
            <a:srgbClr val="00B050"/>
          </a:solidFill>
          <a:ln w="28575">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2">
                    <a:lumMod val="50000"/>
                  </a:schemeClr>
                </a:solidFill>
                <a:latin typeface="Times New Roman" panose="02020603050405020304" pitchFamily="18" charset="0"/>
                <a:cs typeface="Times New Roman" panose="02020603050405020304" pitchFamily="18" charset="0"/>
              </a:rPr>
              <a:t>THANK YOU</a:t>
            </a:r>
          </a:p>
        </p:txBody>
      </p:sp>
      <p:pic>
        <p:nvPicPr>
          <p:cNvPr id="2" name="Picture 1" descr="EIZ Green Logo">
            <a:extLst>
              <a:ext uri="{FF2B5EF4-FFF2-40B4-BE49-F238E27FC236}">
                <a16:creationId xmlns:a16="http://schemas.microsoft.com/office/drawing/2014/main" id="{C25A2B6C-02B6-0A74-13E5-81DF2C0B1D3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613910"/>
            <a:ext cx="514350" cy="529590"/>
          </a:xfrm>
          <a:prstGeom prst="rect">
            <a:avLst/>
          </a:prstGeom>
          <a:solidFill>
            <a:srgbClr val="FFFF00">
              <a:alpha val="0"/>
            </a:srgbClr>
          </a:solidFill>
          <a:ln>
            <a:noFill/>
          </a:ln>
        </p:spPr>
      </p:pic>
    </p:spTree>
    <p:extLst>
      <p:ext uri="{BB962C8B-B14F-4D97-AF65-F5344CB8AC3E}">
        <p14:creationId xmlns:p14="http://schemas.microsoft.com/office/powerpoint/2010/main" val="841984542"/>
      </p:ext>
    </p:extLst>
  </p:cSld>
  <p:clrMapOvr>
    <a:masterClrMapping/>
  </p:clrMapOvr>
</p:sld>
</file>

<file path=ppt/theme/theme1.xml><?xml version="1.0" encoding="utf-8"?>
<a:theme xmlns:a="http://schemas.openxmlformats.org/drawingml/2006/main" name="BSS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lank">
  <a:themeElements>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Deloit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lank">
  <a:themeElements>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Deloit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BSS Presentation</Template>
  <TotalTime>10336</TotalTime>
  <Words>1524</Words>
  <Application>Microsoft Office PowerPoint</Application>
  <PresentationFormat>On-screen Show (16:9)</PresentationFormat>
  <Paragraphs>170</Paragraphs>
  <Slides>20</Slides>
  <Notes>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20</vt:i4>
      </vt:variant>
    </vt:vector>
  </HeadingPairs>
  <TitlesOfParts>
    <vt:vector size="33" baseType="lpstr">
      <vt:lpstr>Arial</vt:lpstr>
      <vt:lpstr>Avenir Book</vt:lpstr>
      <vt:lpstr>Avenir Heavy</vt:lpstr>
      <vt:lpstr>Avenir Roman</vt:lpstr>
      <vt:lpstr>Bradley Hand ITC</vt:lpstr>
      <vt:lpstr>Calibri</vt:lpstr>
      <vt:lpstr>Cambria Math</vt:lpstr>
      <vt:lpstr>Rockwell</vt:lpstr>
      <vt:lpstr>Times New Roman</vt:lpstr>
      <vt:lpstr>Wingdings</vt:lpstr>
      <vt:lpstr>BSS Presentation</vt:lpstr>
      <vt:lpstr>Blank</vt:lpstr>
      <vt:lpstr>1_Blank</vt:lpstr>
      <vt:lpstr>2026 ENGINEERING INSTITUTION OF ZAMBIA SYMPOSIUM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MODELLING AND OPTIMIZATION OF CONTROLLERS IN SCRUBBERS AT KANSANSHI COPPER-GOLD MINE FOR NITROUS FUME POLLUTION ABATEMENT</dc:title>
  <dc:creator>PATRICK MUVWENDE</dc:creator>
  <cp:lastModifiedBy>Reviewer</cp:lastModifiedBy>
  <cp:revision>373</cp:revision>
  <cp:lastPrinted>2016-09-10T13:04:11Z</cp:lastPrinted>
  <dcterms:created xsi:type="dcterms:W3CDTF">2018-04-24T06:55:04Z</dcterms:created>
  <dcterms:modified xsi:type="dcterms:W3CDTF">2026-04-04T15:25:41Z</dcterms:modified>
</cp:coreProperties>
</file>