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87" r:id="rId3"/>
    <p:sldId id="288" r:id="rId4"/>
    <p:sldId id="292" r:id="rId5"/>
    <p:sldId id="293" r:id="rId6"/>
    <p:sldId id="294" r:id="rId7"/>
    <p:sldId id="295" r:id="rId8"/>
    <p:sldId id="296" r:id="rId9"/>
    <p:sldId id="298" r:id="rId10"/>
    <p:sldId id="297" r:id="rId11"/>
    <p:sldId id="28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AA3F"/>
    <a:srgbClr val="29A33A"/>
    <a:srgbClr val="2AA63C"/>
    <a:srgbClr val="2AA33C"/>
    <a:srgbClr val="09A33C"/>
    <a:srgbClr val="00AA3F"/>
    <a:srgbClr val="0BB945"/>
    <a:srgbClr val="0DE154"/>
    <a:srgbClr val="00D65E"/>
    <a:srgbClr val="00D6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8D396-0E0E-4DA0-8619-324CCCEF78CA}" v="13" dt="2026-04-04T11:27:53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42F01F-E702-4510-8F29-1CF0ABAE39E5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519F756-D043-4AA1-8ECC-404E082D3DE8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Introduction</a:t>
          </a:r>
        </a:p>
      </dgm:t>
    </dgm:pt>
    <dgm:pt modelId="{92E08B87-FACF-4329-B660-35C3B8FC85ED}" type="parTrans" cxnId="{9C754409-929D-4D22-B2CF-48375FA78FC3}">
      <dgm:prSet/>
      <dgm:spPr/>
      <dgm:t>
        <a:bodyPr/>
        <a:lstStyle/>
        <a:p>
          <a:pPr algn="l"/>
          <a:endParaRPr lang="en-US"/>
        </a:p>
      </dgm:t>
    </dgm:pt>
    <dgm:pt modelId="{FBCC3A3E-0FDE-4F5D-A7BE-849EACFD1465}" type="sibTrans" cxnId="{9C754409-929D-4D22-B2CF-48375FA78FC3}">
      <dgm:prSet/>
      <dgm:spPr/>
      <dgm:t>
        <a:bodyPr/>
        <a:lstStyle/>
        <a:p>
          <a:pPr algn="l"/>
          <a:endParaRPr lang="en-US"/>
        </a:p>
      </dgm:t>
    </dgm:pt>
    <dgm:pt modelId="{61B5E602-A423-47F1-8D7F-6CA63437ED5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Motivation</a:t>
          </a:r>
        </a:p>
      </dgm:t>
    </dgm:pt>
    <dgm:pt modelId="{CF049C61-9219-4AFE-B63A-B963481A5689}" type="parTrans" cxnId="{BF4DB542-80D0-428F-8202-D2DCC9599B08}">
      <dgm:prSet/>
      <dgm:spPr/>
      <dgm:t>
        <a:bodyPr/>
        <a:lstStyle/>
        <a:p>
          <a:pPr algn="l"/>
          <a:endParaRPr lang="en-US"/>
        </a:p>
      </dgm:t>
    </dgm:pt>
    <dgm:pt modelId="{F1AE7238-B1F1-4FB7-B132-4416E370A081}" type="sibTrans" cxnId="{BF4DB542-80D0-428F-8202-D2DCC9599B08}">
      <dgm:prSet/>
      <dgm:spPr/>
      <dgm:t>
        <a:bodyPr/>
        <a:lstStyle/>
        <a:p>
          <a:pPr algn="l"/>
          <a:endParaRPr lang="en-US"/>
        </a:p>
      </dgm:t>
    </dgm:pt>
    <dgm:pt modelId="{23FC2F77-FF6C-4368-B277-A32686509F0B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Problem Statement</a:t>
          </a:r>
        </a:p>
      </dgm:t>
    </dgm:pt>
    <dgm:pt modelId="{CE04AB56-81B9-4732-BFEF-B783AD3273C5}" type="parTrans" cxnId="{B81CF543-C570-4E58-9253-9C9FB547F0D7}">
      <dgm:prSet/>
      <dgm:spPr/>
      <dgm:t>
        <a:bodyPr/>
        <a:lstStyle/>
        <a:p>
          <a:pPr algn="l"/>
          <a:endParaRPr lang="en-US"/>
        </a:p>
      </dgm:t>
    </dgm:pt>
    <dgm:pt modelId="{460FB066-32CA-4033-A151-D09A5B70E1E6}" type="sibTrans" cxnId="{B81CF543-C570-4E58-9253-9C9FB547F0D7}">
      <dgm:prSet/>
      <dgm:spPr/>
      <dgm:t>
        <a:bodyPr/>
        <a:lstStyle/>
        <a:p>
          <a:pPr algn="l"/>
          <a:endParaRPr lang="en-US"/>
        </a:p>
      </dgm:t>
    </dgm:pt>
    <dgm:pt modelId="{04538F2D-35BE-4257-AFB1-A3356D2D05E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Objectives</a:t>
          </a:r>
        </a:p>
      </dgm:t>
    </dgm:pt>
    <dgm:pt modelId="{F2567878-59BD-4EC2-8014-94BB80266F34}" type="parTrans" cxnId="{22C3C51A-9C23-424E-9F4A-99B6C72A82B3}">
      <dgm:prSet/>
      <dgm:spPr/>
      <dgm:t>
        <a:bodyPr/>
        <a:lstStyle/>
        <a:p>
          <a:pPr algn="l"/>
          <a:endParaRPr lang="en-US"/>
        </a:p>
      </dgm:t>
    </dgm:pt>
    <dgm:pt modelId="{17560D85-59B1-4A76-834B-F49C583A4B9D}" type="sibTrans" cxnId="{22C3C51A-9C23-424E-9F4A-99B6C72A82B3}">
      <dgm:prSet/>
      <dgm:spPr/>
      <dgm:t>
        <a:bodyPr/>
        <a:lstStyle/>
        <a:p>
          <a:pPr algn="l"/>
          <a:endParaRPr lang="en-US"/>
        </a:p>
      </dgm:t>
    </dgm:pt>
    <dgm:pt modelId="{A1C97D4C-4839-4FDE-A8F2-AE91B8018DFD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Methodology</a:t>
          </a:r>
        </a:p>
      </dgm:t>
    </dgm:pt>
    <dgm:pt modelId="{CD303AF2-1E79-4387-83A8-F26CCA4753BD}" type="parTrans" cxnId="{A201FFFB-DD0A-4E94-8738-41917B7E2C44}">
      <dgm:prSet/>
      <dgm:spPr/>
      <dgm:t>
        <a:bodyPr/>
        <a:lstStyle/>
        <a:p>
          <a:pPr algn="l"/>
          <a:endParaRPr lang="en-US"/>
        </a:p>
      </dgm:t>
    </dgm:pt>
    <dgm:pt modelId="{175DA8B1-A729-4CF5-B5CE-254143AB8068}" type="sibTrans" cxnId="{A201FFFB-DD0A-4E94-8738-41917B7E2C44}">
      <dgm:prSet/>
      <dgm:spPr/>
      <dgm:t>
        <a:bodyPr/>
        <a:lstStyle/>
        <a:p>
          <a:pPr algn="l"/>
          <a:endParaRPr lang="en-US"/>
        </a:p>
      </dgm:t>
    </dgm:pt>
    <dgm:pt modelId="{ED7E2DB7-2988-49FF-8C30-2BA8D01C367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Findings</a:t>
          </a:r>
        </a:p>
      </dgm:t>
    </dgm:pt>
    <dgm:pt modelId="{FF6E7917-1EF9-4F74-A1C0-A0F9E47D9BFE}" type="parTrans" cxnId="{815583B4-E7DD-4F56-9757-EBEDD9E743E0}">
      <dgm:prSet/>
      <dgm:spPr/>
      <dgm:t>
        <a:bodyPr/>
        <a:lstStyle/>
        <a:p>
          <a:pPr algn="l"/>
          <a:endParaRPr lang="en-US"/>
        </a:p>
      </dgm:t>
    </dgm:pt>
    <dgm:pt modelId="{7A2BC7C2-B6EF-4DCA-A036-F3994F1E7DA7}" type="sibTrans" cxnId="{815583B4-E7DD-4F56-9757-EBEDD9E743E0}">
      <dgm:prSet/>
      <dgm:spPr/>
      <dgm:t>
        <a:bodyPr/>
        <a:lstStyle/>
        <a:p>
          <a:pPr algn="l"/>
          <a:endParaRPr lang="en-US"/>
        </a:p>
      </dgm:t>
    </dgm:pt>
    <dgm:pt modelId="{1B5C893D-2768-4B75-BC3F-D12ABBC7AEAB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Conclusion</a:t>
          </a:r>
        </a:p>
      </dgm:t>
    </dgm:pt>
    <dgm:pt modelId="{E1A859D1-729A-4012-A140-10B14A102A46}" type="parTrans" cxnId="{21716E39-EC89-43D7-AD85-CA9F9591AFEE}">
      <dgm:prSet/>
      <dgm:spPr/>
      <dgm:t>
        <a:bodyPr/>
        <a:lstStyle/>
        <a:p>
          <a:pPr algn="l"/>
          <a:endParaRPr lang="en-US"/>
        </a:p>
      </dgm:t>
    </dgm:pt>
    <dgm:pt modelId="{DD2FDA04-7BBF-4F17-B90E-DA16A3FCF8D4}" type="sibTrans" cxnId="{21716E39-EC89-43D7-AD85-CA9F9591AFEE}">
      <dgm:prSet/>
      <dgm:spPr/>
      <dgm:t>
        <a:bodyPr/>
        <a:lstStyle/>
        <a:p>
          <a:pPr algn="l"/>
          <a:endParaRPr lang="en-US"/>
        </a:p>
      </dgm:t>
    </dgm:pt>
    <dgm:pt modelId="{6E9A09BF-277D-45F8-88E0-79394C42A49F}" type="pres">
      <dgm:prSet presAssocID="{6342F01F-E702-4510-8F29-1CF0ABAE39E5}" presName="vert0" presStyleCnt="0">
        <dgm:presLayoutVars>
          <dgm:dir/>
          <dgm:animOne val="branch"/>
          <dgm:animLvl val="lvl"/>
        </dgm:presLayoutVars>
      </dgm:prSet>
      <dgm:spPr/>
    </dgm:pt>
    <dgm:pt modelId="{D146BE0A-D393-41EA-883B-2239816EFCFF}" type="pres">
      <dgm:prSet presAssocID="{6519F756-D043-4AA1-8ECC-404E082D3DE8}" presName="thickLine" presStyleLbl="alignNode1" presStyleIdx="0" presStyleCnt="7"/>
      <dgm:spPr/>
    </dgm:pt>
    <dgm:pt modelId="{61C7007E-1D39-4E8F-B540-BA6CDB427FF7}" type="pres">
      <dgm:prSet presAssocID="{6519F756-D043-4AA1-8ECC-404E082D3DE8}" presName="horz1" presStyleCnt="0"/>
      <dgm:spPr/>
    </dgm:pt>
    <dgm:pt modelId="{FB610761-E8EF-46C2-BE70-D90626B5D334}" type="pres">
      <dgm:prSet presAssocID="{6519F756-D043-4AA1-8ECC-404E082D3DE8}" presName="tx1" presStyleLbl="revTx" presStyleIdx="0" presStyleCnt="7"/>
      <dgm:spPr/>
    </dgm:pt>
    <dgm:pt modelId="{0043468D-BAD4-435C-BE52-6A27C312C6CD}" type="pres">
      <dgm:prSet presAssocID="{6519F756-D043-4AA1-8ECC-404E082D3DE8}" presName="vert1" presStyleCnt="0"/>
      <dgm:spPr/>
    </dgm:pt>
    <dgm:pt modelId="{CDBE4AA7-BF11-4C2D-8051-321EF16AF3BA}" type="pres">
      <dgm:prSet presAssocID="{61B5E602-A423-47F1-8D7F-6CA63437ED5F}" presName="thickLine" presStyleLbl="alignNode1" presStyleIdx="1" presStyleCnt="7"/>
      <dgm:spPr/>
    </dgm:pt>
    <dgm:pt modelId="{76216C19-F3D7-45FE-A4B8-796A49E7FEED}" type="pres">
      <dgm:prSet presAssocID="{61B5E602-A423-47F1-8D7F-6CA63437ED5F}" presName="horz1" presStyleCnt="0"/>
      <dgm:spPr/>
    </dgm:pt>
    <dgm:pt modelId="{F4333232-A946-415A-90AD-BFBF594E0B49}" type="pres">
      <dgm:prSet presAssocID="{61B5E602-A423-47F1-8D7F-6CA63437ED5F}" presName="tx1" presStyleLbl="revTx" presStyleIdx="1" presStyleCnt="7"/>
      <dgm:spPr/>
    </dgm:pt>
    <dgm:pt modelId="{ED07C382-A809-4261-ABCC-7628030AAD6F}" type="pres">
      <dgm:prSet presAssocID="{61B5E602-A423-47F1-8D7F-6CA63437ED5F}" presName="vert1" presStyleCnt="0"/>
      <dgm:spPr/>
    </dgm:pt>
    <dgm:pt modelId="{5D26E04A-2338-435C-9D8B-06627471A222}" type="pres">
      <dgm:prSet presAssocID="{23FC2F77-FF6C-4368-B277-A32686509F0B}" presName="thickLine" presStyleLbl="alignNode1" presStyleIdx="2" presStyleCnt="7"/>
      <dgm:spPr/>
    </dgm:pt>
    <dgm:pt modelId="{62C43206-E0E8-4974-B3B9-EB9F03140AC4}" type="pres">
      <dgm:prSet presAssocID="{23FC2F77-FF6C-4368-B277-A32686509F0B}" presName="horz1" presStyleCnt="0"/>
      <dgm:spPr/>
    </dgm:pt>
    <dgm:pt modelId="{5A11A8E1-5FBA-445A-856D-4FCE7DE140A7}" type="pres">
      <dgm:prSet presAssocID="{23FC2F77-FF6C-4368-B277-A32686509F0B}" presName="tx1" presStyleLbl="revTx" presStyleIdx="2" presStyleCnt="7"/>
      <dgm:spPr/>
    </dgm:pt>
    <dgm:pt modelId="{D9091125-C746-4E8B-96E2-688D4B6F11BD}" type="pres">
      <dgm:prSet presAssocID="{23FC2F77-FF6C-4368-B277-A32686509F0B}" presName="vert1" presStyleCnt="0"/>
      <dgm:spPr/>
    </dgm:pt>
    <dgm:pt modelId="{7DEAC698-FB7E-478B-B5AC-2B1166DC8638}" type="pres">
      <dgm:prSet presAssocID="{04538F2D-35BE-4257-AFB1-A3356D2D05E4}" presName="thickLine" presStyleLbl="alignNode1" presStyleIdx="3" presStyleCnt="7"/>
      <dgm:spPr/>
    </dgm:pt>
    <dgm:pt modelId="{7AEF75DD-7913-4D33-9197-168ED89593E2}" type="pres">
      <dgm:prSet presAssocID="{04538F2D-35BE-4257-AFB1-A3356D2D05E4}" presName="horz1" presStyleCnt="0"/>
      <dgm:spPr/>
    </dgm:pt>
    <dgm:pt modelId="{64265E4E-E23F-4182-8602-0F36EA66B93B}" type="pres">
      <dgm:prSet presAssocID="{04538F2D-35BE-4257-AFB1-A3356D2D05E4}" presName="tx1" presStyleLbl="revTx" presStyleIdx="3" presStyleCnt="7"/>
      <dgm:spPr/>
    </dgm:pt>
    <dgm:pt modelId="{030630A8-DFC2-4D39-8D40-3C84F7D0EF59}" type="pres">
      <dgm:prSet presAssocID="{04538F2D-35BE-4257-AFB1-A3356D2D05E4}" presName="vert1" presStyleCnt="0"/>
      <dgm:spPr/>
    </dgm:pt>
    <dgm:pt modelId="{32065519-D274-42D9-A640-61522E21807A}" type="pres">
      <dgm:prSet presAssocID="{A1C97D4C-4839-4FDE-A8F2-AE91B8018DFD}" presName="thickLine" presStyleLbl="alignNode1" presStyleIdx="4" presStyleCnt="7"/>
      <dgm:spPr/>
    </dgm:pt>
    <dgm:pt modelId="{4A0CE73A-8355-4A3D-AD2D-C48AF6F52112}" type="pres">
      <dgm:prSet presAssocID="{A1C97D4C-4839-4FDE-A8F2-AE91B8018DFD}" presName="horz1" presStyleCnt="0"/>
      <dgm:spPr/>
    </dgm:pt>
    <dgm:pt modelId="{5E06BC97-029A-4123-BA63-DE20C19A1D07}" type="pres">
      <dgm:prSet presAssocID="{A1C97D4C-4839-4FDE-A8F2-AE91B8018DFD}" presName="tx1" presStyleLbl="revTx" presStyleIdx="4" presStyleCnt="7"/>
      <dgm:spPr/>
    </dgm:pt>
    <dgm:pt modelId="{74E15BA4-F699-4564-8381-BBFDE42ECDEE}" type="pres">
      <dgm:prSet presAssocID="{A1C97D4C-4839-4FDE-A8F2-AE91B8018DFD}" presName="vert1" presStyleCnt="0"/>
      <dgm:spPr/>
    </dgm:pt>
    <dgm:pt modelId="{0AA55F09-FC02-4361-854F-FA02164DBE63}" type="pres">
      <dgm:prSet presAssocID="{ED7E2DB7-2988-49FF-8C30-2BA8D01C3674}" presName="thickLine" presStyleLbl="alignNode1" presStyleIdx="5" presStyleCnt="7"/>
      <dgm:spPr/>
    </dgm:pt>
    <dgm:pt modelId="{27D2EF8C-20E4-4854-BFC2-919B62C43989}" type="pres">
      <dgm:prSet presAssocID="{ED7E2DB7-2988-49FF-8C30-2BA8D01C3674}" presName="horz1" presStyleCnt="0"/>
      <dgm:spPr/>
    </dgm:pt>
    <dgm:pt modelId="{4FA7380E-68EF-414E-83BD-F2FB63486FD4}" type="pres">
      <dgm:prSet presAssocID="{ED7E2DB7-2988-49FF-8C30-2BA8D01C3674}" presName="tx1" presStyleLbl="revTx" presStyleIdx="5" presStyleCnt="7"/>
      <dgm:spPr/>
    </dgm:pt>
    <dgm:pt modelId="{428F6524-7B9A-4A39-96AA-654F1B29EAE4}" type="pres">
      <dgm:prSet presAssocID="{ED7E2DB7-2988-49FF-8C30-2BA8D01C3674}" presName="vert1" presStyleCnt="0"/>
      <dgm:spPr/>
    </dgm:pt>
    <dgm:pt modelId="{755005B5-1E89-42C8-88BC-F0D39E84AA5B}" type="pres">
      <dgm:prSet presAssocID="{1B5C893D-2768-4B75-BC3F-D12ABBC7AEAB}" presName="thickLine" presStyleLbl="alignNode1" presStyleIdx="6" presStyleCnt="7"/>
      <dgm:spPr/>
    </dgm:pt>
    <dgm:pt modelId="{0E44B02A-00F1-4A38-B041-B90A11E5F15F}" type="pres">
      <dgm:prSet presAssocID="{1B5C893D-2768-4B75-BC3F-D12ABBC7AEAB}" presName="horz1" presStyleCnt="0"/>
      <dgm:spPr/>
    </dgm:pt>
    <dgm:pt modelId="{E3DFA99E-9DD5-42DA-A6F7-0466C5FFB140}" type="pres">
      <dgm:prSet presAssocID="{1B5C893D-2768-4B75-BC3F-D12ABBC7AEAB}" presName="tx1" presStyleLbl="revTx" presStyleIdx="6" presStyleCnt="7"/>
      <dgm:spPr/>
    </dgm:pt>
    <dgm:pt modelId="{16686F19-12C3-4149-84B2-550BAEA4C339}" type="pres">
      <dgm:prSet presAssocID="{1B5C893D-2768-4B75-BC3F-D12ABBC7AEAB}" presName="vert1" presStyleCnt="0"/>
      <dgm:spPr/>
    </dgm:pt>
  </dgm:ptLst>
  <dgm:cxnLst>
    <dgm:cxn modelId="{D30B7D08-83B4-44D1-8B10-C2F7815AA627}" type="presOf" srcId="{61B5E602-A423-47F1-8D7F-6CA63437ED5F}" destId="{F4333232-A946-415A-90AD-BFBF594E0B49}" srcOrd="0" destOrd="0" presId="urn:microsoft.com/office/officeart/2008/layout/LinedList"/>
    <dgm:cxn modelId="{9C754409-929D-4D22-B2CF-48375FA78FC3}" srcId="{6342F01F-E702-4510-8F29-1CF0ABAE39E5}" destId="{6519F756-D043-4AA1-8ECC-404E082D3DE8}" srcOrd="0" destOrd="0" parTransId="{92E08B87-FACF-4329-B660-35C3B8FC85ED}" sibTransId="{FBCC3A3E-0FDE-4F5D-A7BE-849EACFD1465}"/>
    <dgm:cxn modelId="{57D21D0B-7543-472F-9C7C-2100F6DA8512}" type="presOf" srcId="{A1C97D4C-4839-4FDE-A8F2-AE91B8018DFD}" destId="{5E06BC97-029A-4123-BA63-DE20C19A1D07}" srcOrd="0" destOrd="0" presId="urn:microsoft.com/office/officeart/2008/layout/LinedList"/>
    <dgm:cxn modelId="{4662F116-6161-41EA-8D47-11137D3FA5D7}" type="presOf" srcId="{6519F756-D043-4AA1-8ECC-404E082D3DE8}" destId="{FB610761-E8EF-46C2-BE70-D90626B5D334}" srcOrd="0" destOrd="0" presId="urn:microsoft.com/office/officeart/2008/layout/LinedList"/>
    <dgm:cxn modelId="{22C3C51A-9C23-424E-9F4A-99B6C72A82B3}" srcId="{6342F01F-E702-4510-8F29-1CF0ABAE39E5}" destId="{04538F2D-35BE-4257-AFB1-A3356D2D05E4}" srcOrd="3" destOrd="0" parTransId="{F2567878-59BD-4EC2-8014-94BB80266F34}" sibTransId="{17560D85-59B1-4A76-834B-F49C583A4B9D}"/>
    <dgm:cxn modelId="{044CDB30-492D-422E-A0FF-B7B592FCE119}" type="presOf" srcId="{6342F01F-E702-4510-8F29-1CF0ABAE39E5}" destId="{6E9A09BF-277D-45F8-88E0-79394C42A49F}" srcOrd="0" destOrd="0" presId="urn:microsoft.com/office/officeart/2008/layout/LinedList"/>
    <dgm:cxn modelId="{21716E39-EC89-43D7-AD85-CA9F9591AFEE}" srcId="{6342F01F-E702-4510-8F29-1CF0ABAE39E5}" destId="{1B5C893D-2768-4B75-BC3F-D12ABBC7AEAB}" srcOrd="6" destOrd="0" parTransId="{E1A859D1-729A-4012-A140-10B14A102A46}" sibTransId="{DD2FDA04-7BBF-4F17-B90E-DA16A3FCF8D4}"/>
    <dgm:cxn modelId="{BF4DB542-80D0-428F-8202-D2DCC9599B08}" srcId="{6342F01F-E702-4510-8F29-1CF0ABAE39E5}" destId="{61B5E602-A423-47F1-8D7F-6CA63437ED5F}" srcOrd="1" destOrd="0" parTransId="{CF049C61-9219-4AFE-B63A-B963481A5689}" sibTransId="{F1AE7238-B1F1-4FB7-B132-4416E370A081}"/>
    <dgm:cxn modelId="{B81CF543-C570-4E58-9253-9C9FB547F0D7}" srcId="{6342F01F-E702-4510-8F29-1CF0ABAE39E5}" destId="{23FC2F77-FF6C-4368-B277-A32686509F0B}" srcOrd="2" destOrd="0" parTransId="{CE04AB56-81B9-4732-BFEF-B783AD3273C5}" sibTransId="{460FB066-32CA-4033-A151-D09A5B70E1E6}"/>
    <dgm:cxn modelId="{D357294A-3BAD-41F6-9F0B-31CBD3FB79B8}" type="presOf" srcId="{ED7E2DB7-2988-49FF-8C30-2BA8D01C3674}" destId="{4FA7380E-68EF-414E-83BD-F2FB63486FD4}" srcOrd="0" destOrd="0" presId="urn:microsoft.com/office/officeart/2008/layout/LinedList"/>
    <dgm:cxn modelId="{BF09DEAD-D656-4BCB-B6CD-80483E7EECEF}" type="presOf" srcId="{04538F2D-35BE-4257-AFB1-A3356D2D05E4}" destId="{64265E4E-E23F-4182-8602-0F36EA66B93B}" srcOrd="0" destOrd="0" presId="urn:microsoft.com/office/officeart/2008/layout/LinedList"/>
    <dgm:cxn modelId="{815583B4-E7DD-4F56-9757-EBEDD9E743E0}" srcId="{6342F01F-E702-4510-8F29-1CF0ABAE39E5}" destId="{ED7E2DB7-2988-49FF-8C30-2BA8D01C3674}" srcOrd="5" destOrd="0" parTransId="{FF6E7917-1EF9-4F74-A1C0-A0F9E47D9BFE}" sibTransId="{7A2BC7C2-B6EF-4DCA-A036-F3994F1E7DA7}"/>
    <dgm:cxn modelId="{47B7DAEA-2B01-4041-93E8-D993C8FB1E40}" type="presOf" srcId="{23FC2F77-FF6C-4368-B277-A32686509F0B}" destId="{5A11A8E1-5FBA-445A-856D-4FCE7DE140A7}" srcOrd="0" destOrd="0" presId="urn:microsoft.com/office/officeart/2008/layout/LinedList"/>
    <dgm:cxn modelId="{A201FFFB-DD0A-4E94-8738-41917B7E2C44}" srcId="{6342F01F-E702-4510-8F29-1CF0ABAE39E5}" destId="{A1C97D4C-4839-4FDE-A8F2-AE91B8018DFD}" srcOrd="4" destOrd="0" parTransId="{CD303AF2-1E79-4387-83A8-F26CCA4753BD}" sibTransId="{175DA8B1-A729-4CF5-B5CE-254143AB8068}"/>
    <dgm:cxn modelId="{F00138DC-9359-4884-9AD9-BD1FF9954462}" type="presOf" srcId="{1B5C893D-2768-4B75-BC3F-D12ABBC7AEAB}" destId="{E3DFA99E-9DD5-42DA-A6F7-0466C5FFB140}" srcOrd="0" destOrd="0" presId="urn:microsoft.com/office/officeart/2008/layout/LinedList"/>
    <dgm:cxn modelId="{798A44ED-38E2-4A45-8E53-31C5490A9F8D}" type="presParOf" srcId="{6E9A09BF-277D-45F8-88E0-79394C42A49F}" destId="{D146BE0A-D393-41EA-883B-2239816EFCFF}" srcOrd="0" destOrd="0" presId="urn:microsoft.com/office/officeart/2008/layout/LinedList"/>
    <dgm:cxn modelId="{15257EAF-D798-4227-B3FE-A1AE3FE902E8}" type="presParOf" srcId="{6E9A09BF-277D-45F8-88E0-79394C42A49F}" destId="{61C7007E-1D39-4E8F-B540-BA6CDB427FF7}" srcOrd="1" destOrd="0" presId="urn:microsoft.com/office/officeart/2008/layout/LinedList"/>
    <dgm:cxn modelId="{AD30C070-C851-41E6-A17E-57E0228B44E4}" type="presParOf" srcId="{61C7007E-1D39-4E8F-B540-BA6CDB427FF7}" destId="{FB610761-E8EF-46C2-BE70-D90626B5D334}" srcOrd="0" destOrd="0" presId="urn:microsoft.com/office/officeart/2008/layout/LinedList"/>
    <dgm:cxn modelId="{BB70833D-5C95-40BC-9711-0B795BFA5479}" type="presParOf" srcId="{61C7007E-1D39-4E8F-B540-BA6CDB427FF7}" destId="{0043468D-BAD4-435C-BE52-6A27C312C6CD}" srcOrd="1" destOrd="0" presId="urn:microsoft.com/office/officeart/2008/layout/LinedList"/>
    <dgm:cxn modelId="{DF90B0D3-6D50-4391-9832-FD1959E1F445}" type="presParOf" srcId="{6E9A09BF-277D-45F8-88E0-79394C42A49F}" destId="{CDBE4AA7-BF11-4C2D-8051-321EF16AF3BA}" srcOrd="2" destOrd="0" presId="urn:microsoft.com/office/officeart/2008/layout/LinedList"/>
    <dgm:cxn modelId="{F51D2160-B721-4077-B394-841E1ADC22D9}" type="presParOf" srcId="{6E9A09BF-277D-45F8-88E0-79394C42A49F}" destId="{76216C19-F3D7-45FE-A4B8-796A49E7FEED}" srcOrd="3" destOrd="0" presId="urn:microsoft.com/office/officeart/2008/layout/LinedList"/>
    <dgm:cxn modelId="{1E10B56E-737D-4E8A-A776-58E0E483A5A0}" type="presParOf" srcId="{76216C19-F3D7-45FE-A4B8-796A49E7FEED}" destId="{F4333232-A946-415A-90AD-BFBF594E0B49}" srcOrd="0" destOrd="0" presId="urn:microsoft.com/office/officeart/2008/layout/LinedList"/>
    <dgm:cxn modelId="{8690894D-99A6-479F-AD62-F2302717FD61}" type="presParOf" srcId="{76216C19-F3D7-45FE-A4B8-796A49E7FEED}" destId="{ED07C382-A809-4261-ABCC-7628030AAD6F}" srcOrd="1" destOrd="0" presId="urn:microsoft.com/office/officeart/2008/layout/LinedList"/>
    <dgm:cxn modelId="{861E91E6-FD05-47CA-BC69-2BDA9C192E83}" type="presParOf" srcId="{6E9A09BF-277D-45F8-88E0-79394C42A49F}" destId="{5D26E04A-2338-435C-9D8B-06627471A222}" srcOrd="4" destOrd="0" presId="urn:microsoft.com/office/officeart/2008/layout/LinedList"/>
    <dgm:cxn modelId="{4AA44836-30FD-4956-BEEC-B0D6080391D8}" type="presParOf" srcId="{6E9A09BF-277D-45F8-88E0-79394C42A49F}" destId="{62C43206-E0E8-4974-B3B9-EB9F03140AC4}" srcOrd="5" destOrd="0" presId="urn:microsoft.com/office/officeart/2008/layout/LinedList"/>
    <dgm:cxn modelId="{093E31B1-A835-4E19-8BF5-2C6B327F0105}" type="presParOf" srcId="{62C43206-E0E8-4974-B3B9-EB9F03140AC4}" destId="{5A11A8E1-5FBA-445A-856D-4FCE7DE140A7}" srcOrd="0" destOrd="0" presId="urn:microsoft.com/office/officeart/2008/layout/LinedList"/>
    <dgm:cxn modelId="{9BD4CB98-B39E-4F69-A4BE-534F22566203}" type="presParOf" srcId="{62C43206-E0E8-4974-B3B9-EB9F03140AC4}" destId="{D9091125-C746-4E8B-96E2-688D4B6F11BD}" srcOrd="1" destOrd="0" presId="urn:microsoft.com/office/officeart/2008/layout/LinedList"/>
    <dgm:cxn modelId="{FFCF36FE-44D5-44BF-8A7F-BCB285448D78}" type="presParOf" srcId="{6E9A09BF-277D-45F8-88E0-79394C42A49F}" destId="{7DEAC698-FB7E-478B-B5AC-2B1166DC8638}" srcOrd="6" destOrd="0" presId="urn:microsoft.com/office/officeart/2008/layout/LinedList"/>
    <dgm:cxn modelId="{9ECA7B63-7884-42BF-8CD6-A7D8166FD98D}" type="presParOf" srcId="{6E9A09BF-277D-45F8-88E0-79394C42A49F}" destId="{7AEF75DD-7913-4D33-9197-168ED89593E2}" srcOrd="7" destOrd="0" presId="urn:microsoft.com/office/officeart/2008/layout/LinedList"/>
    <dgm:cxn modelId="{6EEAD7E2-AE5F-4E06-AADF-983B0D478AFE}" type="presParOf" srcId="{7AEF75DD-7913-4D33-9197-168ED89593E2}" destId="{64265E4E-E23F-4182-8602-0F36EA66B93B}" srcOrd="0" destOrd="0" presId="urn:microsoft.com/office/officeart/2008/layout/LinedList"/>
    <dgm:cxn modelId="{2144B87B-38D7-46A9-AFF3-A83502EFE2F8}" type="presParOf" srcId="{7AEF75DD-7913-4D33-9197-168ED89593E2}" destId="{030630A8-DFC2-4D39-8D40-3C84F7D0EF59}" srcOrd="1" destOrd="0" presId="urn:microsoft.com/office/officeart/2008/layout/LinedList"/>
    <dgm:cxn modelId="{E7BA9F6C-31EF-4544-9DBE-CB3C7D996A73}" type="presParOf" srcId="{6E9A09BF-277D-45F8-88E0-79394C42A49F}" destId="{32065519-D274-42D9-A640-61522E21807A}" srcOrd="8" destOrd="0" presId="urn:microsoft.com/office/officeart/2008/layout/LinedList"/>
    <dgm:cxn modelId="{6EBFEF94-C55B-4880-81FD-0C8F7CF4575D}" type="presParOf" srcId="{6E9A09BF-277D-45F8-88E0-79394C42A49F}" destId="{4A0CE73A-8355-4A3D-AD2D-C48AF6F52112}" srcOrd="9" destOrd="0" presId="urn:microsoft.com/office/officeart/2008/layout/LinedList"/>
    <dgm:cxn modelId="{C63A9897-08A9-4BB3-A8E8-F4164358AF2D}" type="presParOf" srcId="{4A0CE73A-8355-4A3D-AD2D-C48AF6F52112}" destId="{5E06BC97-029A-4123-BA63-DE20C19A1D07}" srcOrd="0" destOrd="0" presId="urn:microsoft.com/office/officeart/2008/layout/LinedList"/>
    <dgm:cxn modelId="{9A2DCC3B-2137-4176-AB9C-C67598ED36FA}" type="presParOf" srcId="{4A0CE73A-8355-4A3D-AD2D-C48AF6F52112}" destId="{74E15BA4-F699-4564-8381-BBFDE42ECDEE}" srcOrd="1" destOrd="0" presId="urn:microsoft.com/office/officeart/2008/layout/LinedList"/>
    <dgm:cxn modelId="{18817D7F-9017-4B72-BE18-E905190AEF27}" type="presParOf" srcId="{6E9A09BF-277D-45F8-88E0-79394C42A49F}" destId="{0AA55F09-FC02-4361-854F-FA02164DBE63}" srcOrd="10" destOrd="0" presId="urn:microsoft.com/office/officeart/2008/layout/LinedList"/>
    <dgm:cxn modelId="{5293E7DD-F06A-466E-A1A0-727088236DC8}" type="presParOf" srcId="{6E9A09BF-277D-45F8-88E0-79394C42A49F}" destId="{27D2EF8C-20E4-4854-BFC2-919B62C43989}" srcOrd="11" destOrd="0" presId="urn:microsoft.com/office/officeart/2008/layout/LinedList"/>
    <dgm:cxn modelId="{3A1E9E95-3231-425A-B2CA-83EE262B9E24}" type="presParOf" srcId="{27D2EF8C-20E4-4854-BFC2-919B62C43989}" destId="{4FA7380E-68EF-414E-83BD-F2FB63486FD4}" srcOrd="0" destOrd="0" presId="urn:microsoft.com/office/officeart/2008/layout/LinedList"/>
    <dgm:cxn modelId="{83790592-2B7F-4AF9-85E4-711AC373DCCF}" type="presParOf" srcId="{27D2EF8C-20E4-4854-BFC2-919B62C43989}" destId="{428F6524-7B9A-4A39-96AA-654F1B29EAE4}" srcOrd="1" destOrd="0" presId="urn:microsoft.com/office/officeart/2008/layout/LinedList"/>
    <dgm:cxn modelId="{1E03BEAA-E2FA-42B0-AD24-B5076D1D431A}" type="presParOf" srcId="{6E9A09BF-277D-45F8-88E0-79394C42A49F}" destId="{755005B5-1E89-42C8-88BC-F0D39E84AA5B}" srcOrd="12" destOrd="0" presId="urn:microsoft.com/office/officeart/2008/layout/LinedList"/>
    <dgm:cxn modelId="{F8C4E519-FA76-40DF-8A68-AC3DD86F9B06}" type="presParOf" srcId="{6E9A09BF-277D-45F8-88E0-79394C42A49F}" destId="{0E44B02A-00F1-4A38-B041-B90A11E5F15F}" srcOrd="13" destOrd="0" presId="urn:microsoft.com/office/officeart/2008/layout/LinedList"/>
    <dgm:cxn modelId="{095CBE34-F96C-4373-936A-F537D55E2A21}" type="presParOf" srcId="{0E44B02A-00F1-4A38-B041-B90A11E5F15F}" destId="{E3DFA99E-9DD5-42DA-A6F7-0466C5FFB140}" srcOrd="0" destOrd="0" presId="urn:microsoft.com/office/officeart/2008/layout/LinedList"/>
    <dgm:cxn modelId="{9CAB8FA3-A410-45D7-85D8-9082219D916F}" type="presParOf" srcId="{0E44B02A-00F1-4A38-B041-B90A11E5F15F}" destId="{16686F19-12C3-4149-84B2-550BAEA4C33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BACBBF-EC52-4DDD-BBF8-A98634062D94}" type="doc">
      <dgm:prSet loTypeId="urn:microsoft.com/office/officeart/2008/layout/VerticalAccentList" loCatId="list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59CADF2-06D0-4B56-8150-81F2053B5D96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The electrical grid demands a balanced supply and demand energy state for optimal stability.</a:t>
          </a:r>
        </a:p>
      </dgm:t>
    </dgm:pt>
    <dgm:pt modelId="{21226A48-04D6-45D9-BF75-A22F7DADE948}" type="parTrans" cxnId="{E42ED501-7D3B-4592-B41B-00E35E400820}">
      <dgm:prSet/>
      <dgm:spPr/>
      <dgm:t>
        <a:bodyPr/>
        <a:lstStyle/>
        <a:p>
          <a:endParaRPr lang="en-US"/>
        </a:p>
      </dgm:t>
    </dgm:pt>
    <dgm:pt modelId="{673ECAC8-1C8D-4DDB-BD72-4A3E2848A286}" type="sibTrans" cxnId="{E42ED501-7D3B-4592-B41B-00E35E400820}">
      <dgm:prSet/>
      <dgm:spPr/>
      <dgm:t>
        <a:bodyPr/>
        <a:lstStyle/>
        <a:p>
          <a:endParaRPr lang="en-US"/>
        </a:p>
      </dgm:t>
    </dgm:pt>
    <dgm:pt modelId="{41EEDFEF-EC14-4512-B90D-B4DCDD28FF9F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Popular ML algorithms for PV forecasting are based on Deep Learning (DL) which has high predictive accuracy but poor inherent explainability.</a:t>
          </a:r>
        </a:p>
      </dgm:t>
    </dgm:pt>
    <dgm:pt modelId="{1014FBFF-A184-4B97-A5BA-F43DA98FE65D}" type="parTrans" cxnId="{41A54EFE-4AC7-4C93-8E64-F98D5D1E88A6}">
      <dgm:prSet/>
      <dgm:spPr/>
      <dgm:t>
        <a:bodyPr/>
        <a:lstStyle/>
        <a:p>
          <a:endParaRPr lang="en-US"/>
        </a:p>
      </dgm:t>
    </dgm:pt>
    <dgm:pt modelId="{F934B675-A294-4FE6-A5C1-4476DDD3C068}" type="sibTrans" cxnId="{41A54EFE-4AC7-4C93-8E64-F98D5D1E88A6}">
      <dgm:prSet/>
      <dgm:spPr/>
      <dgm:t>
        <a:bodyPr/>
        <a:lstStyle/>
        <a:p>
          <a:endParaRPr lang="en-US"/>
        </a:p>
      </dgm:t>
    </dgm:pt>
    <dgm:pt modelId="{C29ACB2E-B2E1-488B-8A3E-D22055E9488C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GB" sz="2400" dirty="0"/>
            <a:t>Photovoltaic (PV) power generation exhibits variable behaviour, and this can cause challenges with reliable energy supply using such technology.</a:t>
          </a:r>
          <a:endParaRPr lang="en-US" sz="2400" dirty="0"/>
        </a:p>
      </dgm:t>
    </dgm:pt>
    <dgm:pt modelId="{C43BB4C0-C722-4690-8A4C-F7A9C765C758}" type="parTrans" cxnId="{F73EF1E6-4E98-4DCD-9DB9-935F254D53D4}">
      <dgm:prSet/>
      <dgm:spPr/>
      <dgm:t>
        <a:bodyPr/>
        <a:lstStyle/>
        <a:p>
          <a:endParaRPr lang="en-US"/>
        </a:p>
      </dgm:t>
    </dgm:pt>
    <dgm:pt modelId="{40E20FBA-7981-49C1-BAE7-61A6D362AC55}" type="sibTrans" cxnId="{F73EF1E6-4E98-4DCD-9DB9-935F254D53D4}">
      <dgm:prSet/>
      <dgm:spPr/>
      <dgm:t>
        <a:bodyPr/>
        <a:lstStyle/>
        <a:p>
          <a:endParaRPr lang="en-US"/>
        </a:p>
      </dgm:t>
    </dgm:pt>
    <dgm:pt modelId="{4258352B-835C-428E-BBF9-07F249558CE2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Machine learning (ML) is a computing approach that has been used to develop PV power forecasting systems in recent years. </a:t>
          </a:r>
        </a:p>
      </dgm:t>
    </dgm:pt>
    <dgm:pt modelId="{05CACB1F-F502-40D6-B8C6-E0CF8989BF29}" type="parTrans" cxnId="{0B800397-F233-40A6-BD8D-BBB630BCBE6D}">
      <dgm:prSet/>
      <dgm:spPr/>
      <dgm:t>
        <a:bodyPr/>
        <a:lstStyle/>
        <a:p>
          <a:endParaRPr lang="en-US"/>
        </a:p>
      </dgm:t>
    </dgm:pt>
    <dgm:pt modelId="{85BA697D-2E3F-40F5-95AC-4086D4EB3761}" type="sibTrans" cxnId="{0B800397-F233-40A6-BD8D-BBB630BCBE6D}">
      <dgm:prSet/>
      <dgm:spPr/>
      <dgm:t>
        <a:bodyPr/>
        <a:lstStyle/>
        <a:p>
          <a:endParaRPr lang="en-US"/>
        </a:p>
      </dgm:t>
    </dgm:pt>
    <dgm:pt modelId="{310D289F-E647-481A-B1CF-1635F74D2077}" type="pres">
      <dgm:prSet presAssocID="{EABACBBF-EC52-4DDD-BBF8-A98634062D94}" presName="Name0" presStyleCnt="0">
        <dgm:presLayoutVars>
          <dgm:chMax/>
          <dgm:chPref/>
          <dgm:dir/>
        </dgm:presLayoutVars>
      </dgm:prSet>
      <dgm:spPr/>
    </dgm:pt>
    <dgm:pt modelId="{FF28D7FA-2FBA-43DE-98EC-0B9D93C9DDCA}" type="pres">
      <dgm:prSet presAssocID="{C29ACB2E-B2E1-488B-8A3E-D22055E9488C}" presName="parenttextcomposite" presStyleCnt="0"/>
      <dgm:spPr/>
    </dgm:pt>
    <dgm:pt modelId="{3CA300DE-C649-4F52-8F24-6EE3B5AC97E3}" type="pres">
      <dgm:prSet presAssocID="{C29ACB2E-B2E1-488B-8A3E-D22055E9488C}" presName="parenttext" presStyleLbl="revTx" presStyleIdx="0" presStyleCnt="4">
        <dgm:presLayoutVars>
          <dgm:chMax/>
          <dgm:chPref val="2"/>
          <dgm:bulletEnabled val="1"/>
        </dgm:presLayoutVars>
      </dgm:prSet>
      <dgm:spPr/>
    </dgm:pt>
    <dgm:pt modelId="{2671D133-8265-4BB8-86F1-3D1807CC1E62}" type="pres">
      <dgm:prSet presAssocID="{C29ACB2E-B2E1-488B-8A3E-D22055E9488C}" presName="parallelogramComposite" presStyleCnt="0"/>
      <dgm:spPr/>
    </dgm:pt>
    <dgm:pt modelId="{6D71FA6A-B806-4866-83E8-7A60FA813ADF}" type="pres">
      <dgm:prSet presAssocID="{C29ACB2E-B2E1-488B-8A3E-D22055E9488C}" presName="parallelogram1" presStyleLbl="alignNode1" presStyleIdx="0" presStyleCnt="28"/>
      <dgm:spPr/>
    </dgm:pt>
    <dgm:pt modelId="{97FE2556-B386-4226-9881-8FCDC7F0EAEC}" type="pres">
      <dgm:prSet presAssocID="{C29ACB2E-B2E1-488B-8A3E-D22055E9488C}" presName="parallelogram2" presStyleLbl="alignNode1" presStyleIdx="1" presStyleCnt="28"/>
      <dgm:spPr/>
    </dgm:pt>
    <dgm:pt modelId="{5E081670-D216-456F-80C4-02FFAC1E6DE1}" type="pres">
      <dgm:prSet presAssocID="{C29ACB2E-B2E1-488B-8A3E-D22055E9488C}" presName="parallelogram3" presStyleLbl="alignNode1" presStyleIdx="2" presStyleCnt="28"/>
      <dgm:spPr/>
    </dgm:pt>
    <dgm:pt modelId="{0A3791DC-7D2D-4DF2-8E9F-AA727F34190C}" type="pres">
      <dgm:prSet presAssocID="{C29ACB2E-B2E1-488B-8A3E-D22055E9488C}" presName="parallelogram4" presStyleLbl="alignNode1" presStyleIdx="3" presStyleCnt="28"/>
      <dgm:spPr/>
    </dgm:pt>
    <dgm:pt modelId="{5D82B4AE-4CB9-413D-A088-6D37578A7080}" type="pres">
      <dgm:prSet presAssocID="{C29ACB2E-B2E1-488B-8A3E-D22055E9488C}" presName="parallelogram5" presStyleLbl="alignNode1" presStyleIdx="4" presStyleCnt="28"/>
      <dgm:spPr/>
    </dgm:pt>
    <dgm:pt modelId="{5F6DE879-3160-4B79-9B07-C6F3B98D359A}" type="pres">
      <dgm:prSet presAssocID="{C29ACB2E-B2E1-488B-8A3E-D22055E9488C}" presName="parallelogram6" presStyleLbl="alignNode1" presStyleIdx="5" presStyleCnt="28"/>
      <dgm:spPr/>
    </dgm:pt>
    <dgm:pt modelId="{7B20E4DF-1A36-44BD-842B-18F584E98453}" type="pres">
      <dgm:prSet presAssocID="{C29ACB2E-B2E1-488B-8A3E-D22055E9488C}" presName="parallelogram7" presStyleLbl="alignNode1" presStyleIdx="6" presStyleCnt="28"/>
      <dgm:spPr/>
    </dgm:pt>
    <dgm:pt modelId="{5D14D67B-BB02-478D-93FA-6F96FF7DDF1F}" type="pres">
      <dgm:prSet presAssocID="{40E20FBA-7981-49C1-BAE7-61A6D362AC55}" presName="sibTrans" presStyleCnt="0"/>
      <dgm:spPr/>
    </dgm:pt>
    <dgm:pt modelId="{5B8FC8E5-4170-438C-B26F-4B1B5ED69099}" type="pres">
      <dgm:prSet presAssocID="{659CADF2-06D0-4B56-8150-81F2053B5D96}" presName="parenttextcomposite" presStyleCnt="0"/>
      <dgm:spPr/>
    </dgm:pt>
    <dgm:pt modelId="{45627E25-52E2-4C96-83DA-7AF11CAE6953}" type="pres">
      <dgm:prSet presAssocID="{659CADF2-06D0-4B56-8150-81F2053B5D96}" presName="parenttext" presStyleLbl="revTx" presStyleIdx="1" presStyleCnt="4">
        <dgm:presLayoutVars>
          <dgm:chMax/>
          <dgm:chPref val="2"/>
          <dgm:bulletEnabled val="1"/>
        </dgm:presLayoutVars>
      </dgm:prSet>
      <dgm:spPr/>
    </dgm:pt>
    <dgm:pt modelId="{3B47E365-D0EE-454C-A4D3-A39BE398E221}" type="pres">
      <dgm:prSet presAssocID="{659CADF2-06D0-4B56-8150-81F2053B5D96}" presName="parallelogramComposite" presStyleCnt="0"/>
      <dgm:spPr/>
    </dgm:pt>
    <dgm:pt modelId="{02CCB7FC-9E78-48F2-8F38-10F7DFB238A3}" type="pres">
      <dgm:prSet presAssocID="{659CADF2-06D0-4B56-8150-81F2053B5D96}" presName="parallelogram1" presStyleLbl="alignNode1" presStyleIdx="7" presStyleCnt="28"/>
      <dgm:spPr/>
    </dgm:pt>
    <dgm:pt modelId="{F5BD62BA-0AA7-4969-9123-13ED4E36DD74}" type="pres">
      <dgm:prSet presAssocID="{659CADF2-06D0-4B56-8150-81F2053B5D96}" presName="parallelogram2" presStyleLbl="alignNode1" presStyleIdx="8" presStyleCnt="28"/>
      <dgm:spPr/>
    </dgm:pt>
    <dgm:pt modelId="{3BC9CF1E-518B-4F47-B23E-4CF52B42E367}" type="pres">
      <dgm:prSet presAssocID="{659CADF2-06D0-4B56-8150-81F2053B5D96}" presName="parallelogram3" presStyleLbl="alignNode1" presStyleIdx="9" presStyleCnt="28"/>
      <dgm:spPr/>
    </dgm:pt>
    <dgm:pt modelId="{15B2980E-269E-4A7F-970E-AAA0070DFF80}" type="pres">
      <dgm:prSet presAssocID="{659CADF2-06D0-4B56-8150-81F2053B5D96}" presName="parallelogram4" presStyleLbl="alignNode1" presStyleIdx="10" presStyleCnt="28"/>
      <dgm:spPr/>
    </dgm:pt>
    <dgm:pt modelId="{081E7C06-14BF-4146-861A-DF03A4BE9F38}" type="pres">
      <dgm:prSet presAssocID="{659CADF2-06D0-4B56-8150-81F2053B5D96}" presName="parallelogram5" presStyleLbl="alignNode1" presStyleIdx="11" presStyleCnt="28"/>
      <dgm:spPr/>
    </dgm:pt>
    <dgm:pt modelId="{3F5DF10A-F8ED-4084-AD5D-422EEFF3812A}" type="pres">
      <dgm:prSet presAssocID="{659CADF2-06D0-4B56-8150-81F2053B5D96}" presName="parallelogram6" presStyleLbl="alignNode1" presStyleIdx="12" presStyleCnt="28"/>
      <dgm:spPr/>
    </dgm:pt>
    <dgm:pt modelId="{AA664ACB-658E-4E1B-9987-CD5A8FA82A17}" type="pres">
      <dgm:prSet presAssocID="{659CADF2-06D0-4B56-8150-81F2053B5D96}" presName="parallelogram7" presStyleLbl="alignNode1" presStyleIdx="13" presStyleCnt="28"/>
      <dgm:spPr/>
    </dgm:pt>
    <dgm:pt modelId="{DC05C680-3872-42D5-AC04-6E0B2FAA83F0}" type="pres">
      <dgm:prSet presAssocID="{673ECAC8-1C8D-4DDB-BD72-4A3E2848A286}" presName="sibTrans" presStyleCnt="0"/>
      <dgm:spPr/>
    </dgm:pt>
    <dgm:pt modelId="{35868131-EFDC-4252-970C-6FC2B60798FF}" type="pres">
      <dgm:prSet presAssocID="{4258352B-835C-428E-BBF9-07F249558CE2}" presName="parenttextcomposite" presStyleCnt="0"/>
      <dgm:spPr/>
    </dgm:pt>
    <dgm:pt modelId="{9E41D24E-064B-4624-AD5B-1C56E3B9DB63}" type="pres">
      <dgm:prSet presAssocID="{4258352B-835C-428E-BBF9-07F249558CE2}" presName="parenttext" presStyleLbl="revTx" presStyleIdx="2" presStyleCnt="4">
        <dgm:presLayoutVars>
          <dgm:chMax/>
          <dgm:chPref val="2"/>
          <dgm:bulletEnabled val="1"/>
        </dgm:presLayoutVars>
      </dgm:prSet>
      <dgm:spPr/>
    </dgm:pt>
    <dgm:pt modelId="{DAE58CCB-988A-4706-BF84-04665C934081}" type="pres">
      <dgm:prSet presAssocID="{4258352B-835C-428E-BBF9-07F249558CE2}" presName="parallelogramComposite" presStyleCnt="0"/>
      <dgm:spPr/>
    </dgm:pt>
    <dgm:pt modelId="{125D3881-306A-457C-B22F-8B78921A71AB}" type="pres">
      <dgm:prSet presAssocID="{4258352B-835C-428E-BBF9-07F249558CE2}" presName="parallelogram1" presStyleLbl="alignNode1" presStyleIdx="14" presStyleCnt="28"/>
      <dgm:spPr/>
    </dgm:pt>
    <dgm:pt modelId="{1E4428D9-EA4F-4EFC-ABA5-A978122772BB}" type="pres">
      <dgm:prSet presAssocID="{4258352B-835C-428E-BBF9-07F249558CE2}" presName="parallelogram2" presStyleLbl="alignNode1" presStyleIdx="15" presStyleCnt="28"/>
      <dgm:spPr/>
    </dgm:pt>
    <dgm:pt modelId="{A34C9D34-E13E-4D28-A380-1865CBE10D49}" type="pres">
      <dgm:prSet presAssocID="{4258352B-835C-428E-BBF9-07F249558CE2}" presName="parallelogram3" presStyleLbl="alignNode1" presStyleIdx="16" presStyleCnt="28"/>
      <dgm:spPr/>
    </dgm:pt>
    <dgm:pt modelId="{6DC01DC5-FE04-4B4E-9478-F39C088A83B8}" type="pres">
      <dgm:prSet presAssocID="{4258352B-835C-428E-BBF9-07F249558CE2}" presName="parallelogram4" presStyleLbl="alignNode1" presStyleIdx="17" presStyleCnt="28"/>
      <dgm:spPr/>
    </dgm:pt>
    <dgm:pt modelId="{AC72E946-CB97-49D7-A55C-CDDFFEEC7C4F}" type="pres">
      <dgm:prSet presAssocID="{4258352B-835C-428E-BBF9-07F249558CE2}" presName="parallelogram5" presStyleLbl="alignNode1" presStyleIdx="18" presStyleCnt="28"/>
      <dgm:spPr/>
    </dgm:pt>
    <dgm:pt modelId="{914A04C1-3146-4220-ABD3-D150555544AB}" type="pres">
      <dgm:prSet presAssocID="{4258352B-835C-428E-BBF9-07F249558CE2}" presName="parallelogram6" presStyleLbl="alignNode1" presStyleIdx="19" presStyleCnt="28"/>
      <dgm:spPr/>
    </dgm:pt>
    <dgm:pt modelId="{67248D98-355A-4FD9-B1DD-1EC29B58EDF9}" type="pres">
      <dgm:prSet presAssocID="{4258352B-835C-428E-BBF9-07F249558CE2}" presName="parallelogram7" presStyleLbl="alignNode1" presStyleIdx="20" presStyleCnt="28"/>
      <dgm:spPr/>
    </dgm:pt>
    <dgm:pt modelId="{E978C6C4-35A0-4E87-A769-6821FC5FFF9A}" type="pres">
      <dgm:prSet presAssocID="{85BA697D-2E3F-40F5-95AC-4086D4EB3761}" presName="sibTrans" presStyleCnt="0"/>
      <dgm:spPr/>
    </dgm:pt>
    <dgm:pt modelId="{BDBEA790-F9A5-4DEF-867D-22D9D0D31074}" type="pres">
      <dgm:prSet presAssocID="{41EEDFEF-EC14-4512-B90D-B4DCDD28FF9F}" presName="parenttextcomposite" presStyleCnt="0"/>
      <dgm:spPr/>
    </dgm:pt>
    <dgm:pt modelId="{580A97ED-AA35-4287-80C0-74F325D0B9DB}" type="pres">
      <dgm:prSet presAssocID="{41EEDFEF-EC14-4512-B90D-B4DCDD28FF9F}" presName="parenttext" presStyleLbl="revTx" presStyleIdx="3" presStyleCnt="4">
        <dgm:presLayoutVars>
          <dgm:chMax/>
          <dgm:chPref val="2"/>
          <dgm:bulletEnabled val="1"/>
        </dgm:presLayoutVars>
      </dgm:prSet>
      <dgm:spPr/>
    </dgm:pt>
    <dgm:pt modelId="{05A09DB9-2C4B-43F3-ABAD-3F71AE3F52E9}" type="pres">
      <dgm:prSet presAssocID="{41EEDFEF-EC14-4512-B90D-B4DCDD28FF9F}" presName="parallelogramComposite" presStyleCnt="0"/>
      <dgm:spPr/>
    </dgm:pt>
    <dgm:pt modelId="{54587831-72C7-4FFB-955D-50733F83C31F}" type="pres">
      <dgm:prSet presAssocID="{41EEDFEF-EC14-4512-B90D-B4DCDD28FF9F}" presName="parallelogram1" presStyleLbl="alignNode1" presStyleIdx="21" presStyleCnt="28"/>
      <dgm:spPr/>
    </dgm:pt>
    <dgm:pt modelId="{45701D91-A11E-4AAE-8CAE-65A05E5D44A4}" type="pres">
      <dgm:prSet presAssocID="{41EEDFEF-EC14-4512-B90D-B4DCDD28FF9F}" presName="parallelogram2" presStyleLbl="alignNode1" presStyleIdx="22" presStyleCnt="28"/>
      <dgm:spPr/>
    </dgm:pt>
    <dgm:pt modelId="{C421FB8A-7D5D-42B6-9A61-1FE684AC16DC}" type="pres">
      <dgm:prSet presAssocID="{41EEDFEF-EC14-4512-B90D-B4DCDD28FF9F}" presName="parallelogram3" presStyleLbl="alignNode1" presStyleIdx="23" presStyleCnt="28"/>
      <dgm:spPr/>
    </dgm:pt>
    <dgm:pt modelId="{DCDA399D-BA00-4870-AC0F-08DB82592ECA}" type="pres">
      <dgm:prSet presAssocID="{41EEDFEF-EC14-4512-B90D-B4DCDD28FF9F}" presName="parallelogram4" presStyleLbl="alignNode1" presStyleIdx="24" presStyleCnt="28"/>
      <dgm:spPr/>
    </dgm:pt>
    <dgm:pt modelId="{77DFD4FB-6401-49C5-B688-20B0C2DFF90A}" type="pres">
      <dgm:prSet presAssocID="{41EEDFEF-EC14-4512-B90D-B4DCDD28FF9F}" presName="parallelogram5" presStyleLbl="alignNode1" presStyleIdx="25" presStyleCnt="28"/>
      <dgm:spPr/>
    </dgm:pt>
    <dgm:pt modelId="{17761D58-2751-4BA7-BEC5-7BD36824D733}" type="pres">
      <dgm:prSet presAssocID="{41EEDFEF-EC14-4512-B90D-B4DCDD28FF9F}" presName="parallelogram6" presStyleLbl="alignNode1" presStyleIdx="26" presStyleCnt="28"/>
      <dgm:spPr/>
    </dgm:pt>
    <dgm:pt modelId="{194374A2-B73D-4F16-829C-B764D11F098E}" type="pres">
      <dgm:prSet presAssocID="{41EEDFEF-EC14-4512-B90D-B4DCDD28FF9F}" presName="parallelogram7" presStyleLbl="alignNode1" presStyleIdx="27" presStyleCnt="28"/>
      <dgm:spPr/>
    </dgm:pt>
  </dgm:ptLst>
  <dgm:cxnLst>
    <dgm:cxn modelId="{E42ED501-7D3B-4592-B41B-00E35E400820}" srcId="{EABACBBF-EC52-4DDD-BBF8-A98634062D94}" destId="{659CADF2-06D0-4B56-8150-81F2053B5D96}" srcOrd="1" destOrd="0" parTransId="{21226A48-04D6-45D9-BF75-A22F7DADE948}" sibTransId="{673ECAC8-1C8D-4DDB-BD72-4A3E2848A286}"/>
    <dgm:cxn modelId="{D338552D-4461-4A25-BC31-64EA61CEBE85}" type="presOf" srcId="{C29ACB2E-B2E1-488B-8A3E-D22055E9488C}" destId="{3CA300DE-C649-4F52-8F24-6EE3B5AC97E3}" srcOrd="0" destOrd="0" presId="urn:microsoft.com/office/officeart/2008/layout/VerticalAccentList"/>
    <dgm:cxn modelId="{5CF2A733-C60E-4AFD-85C6-16D9CE4DA852}" type="presOf" srcId="{41EEDFEF-EC14-4512-B90D-B4DCDD28FF9F}" destId="{580A97ED-AA35-4287-80C0-74F325D0B9DB}" srcOrd="0" destOrd="0" presId="urn:microsoft.com/office/officeart/2008/layout/VerticalAccentList"/>
    <dgm:cxn modelId="{AC7FC537-CD4B-4053-92C0-BF893F93592F}" type="presOf" srcId="{EABACBBF-EC52-4DDD-BBF8-A98634062D94}" destId="{310D289F-E647-481A-B1CF-1635F74D2077}" srcOrd="0" destOrd="0" presId="urn:microsoft.com/office/officeart/2008/layout/VerticalAccentList"/>
    <dgm:cxn modelId="{F365BE6F-0653-4022-B574-06B7B7A259F7}" type="presOf" srcId="{659CADF2-06D0-4B56-8150-81F2053B5D96}" destId="{45627E25-52E2-4C96-83DA-7AF11CAE6953}" srcOrd="0" destOrd="0" presId="urn:microsoft.com/office/officeart/2008/layout/VerticalAccentList"/>
    <dgm:cxn modelId="{0B800397-F233-40A6-BD8D-BBB630BCBE6D}" srcId="{EABACBBF-EC52-4DDD-BBF8-A98634062D94}" destId="{4258352B-835C-428E-BBF9-07F249558CE2}" srcOrd="2" destOrd="0" parTransId="{05CACB1F-F502-40D6-B8C6-E0CF8989BF29}" sibTransId="{85BA697D-2E3F-40F5-95AC-4086D4EB3761}"/>
    <dgm:cxn modelId="{B16C7AAA-A484-429C-BD72-A06264332C4E}" type="presOf" srcId="{4258352B-835C-428E-BBF9-07F249558CE2}" destId="{9E41D24E-064B-4624-AD5B-1C56E3B9DB63}" srcOrd="0" destOrd="0" presId="urn:microsoft.com/office/officeart/2008/layout/VerticalAccentList"/>
    <dgm:cxn modelId="{F73EF1E6-4E98-4DCD-9DB9-935F254D53D4}" srcId="{EABACBBF-EC52-4DDD-BBF8-A98634062D94}" destId="{C29ACB2E-B2E1-488B-8A3E-D22055E9488C}" srcOrd="0" destOrd="0" parTransId="{C43BB4C0-C722-4690-8A4C-F7A9C765C758}" sibTransId="{40E20FBA-7981-49C1-BAE7-61A6D362AC55}"/>
    <dgm:cxn modelId="{41A54EFE-4AC7-4C93-8E64-F98D5D1E88A6}" srcId="{EABACBBF-EC52-4DDD-BBF8-A98634062D94}" destId="{41EEDFEF-EC14-4512-B90D-B4DCDD28FF9F}" srcOrd="3" destOrd="0" parTransId="{1014FBFF-A184-4B97-A5BA-F43DA98FE65D}" sibTransId="{F934B675-A294-4FE6-A5C1-4476DDD3C068}"/>
    <dgm:cxn modelId="{7943C544-019D-4C0F-848A-F37BFBDA6244}" type="presParOf" srcId="{310D289F-E647-481A-B1CF-1635F74D2077}" destId="{FF28D7FA-2FBA-43DE-98EC-0B9D93C9DDCA}" srcOrd="0" destOrd="0" presId="urn:microsoft.com/office/officeart/2008/layout/VerticalAccentList"/>
    <dgm:cxn modelId="{306EA5D9-E383-4DC0-8461-37BC9B9EDFF2}" type="presParOf" srcId="{FF28D7FA-2FBA-43DE-98EC-0B9D93C9DDCA}" destId="{3CA300DE-C649-4F52-8F24-6EE3B5AC97E3}" srcOrd="0" destOrd="0" presId="urn:microsoft.com/office/officeart/2008/layout/VerticalAccentList"/>
    <dgm:cxn modelId="{DCB5034A-1A7F-4660-8DC4-048E8A2A8F3A}" type="presParOf" srcId="{310D289F-E647-481A-B1CF-1635F74D2077}" destId="{2671D133-8265-4BB8-86F1-3D1807CC1E62}" srcOrd="1" destOrd="0" presId="urn:microsoft.com/office/officeart/2008/layout/VerticalAccentList"/>
    <dgm:cxn modelId="{CA811A94-D521-4AB1-A920-0099FF650C8A}" type="presParOf" srcId="{2671D133-8265-4BB8-86F1-3D1807CC1E62}" destId="{6D71FA6A-B806-4866-83E8-7A60FA813ADF}" srcOrd="0" destOrd="0" presId="urn:microsoft.com/office/officeart/2008/layout/VerticalAccentList"/>
    <dgm:cxn modelId="{AA494DAD-4E6A-42CC-BFDE-CEA37BF66B94}" type="presParOf" srcId="{2671D133-8265-4BB8-86F1-3D1807CC1E62}" destId="{97FE2556-B386-4226-9881-8FCDC7F0EAEC}" srcOrd="1" destOrd="0" presId="urn:microsoft.com/office/officeart/2008/layout/VerticalAccentList"/>
    <dgm:cxn modelId="{98D7401E-058E-45C4-8589-0DEB97CCBAB4}" type="presParOf" srcId="{2671D133-8265-4BB8-86F1-3D1807CC1E62}" destId="{5E081670-D216-456F-80C4-02FFAC1E6DE1}" srcOrd="2" destOrd="0" presId="urn:microsoft.com/office/officeart/2008/layout/VerticalAccentList"/>
    <dgm:cxn modelId="{3E7C4969-DC9B-4567-9F5D-250CE691C93C}" type="presParOf" srcId="{2671D133-8265-4BB8-86F1-3D1807CC1E62}" destId="{0A3791DC-7D2D-4DF2-8E9F-AA727F34190C}" srcOrd="3" destOrd="0" presId="urn:microsoft.com/office/officeart/2008/layout/VerticalAccentList"/>
    <dgm:cxn modelId="{A91A24C6-28DA-4C91-B17B-0F1B42E5B0CE}" type="presParOf" srcId="{2671D133-8265-4BB8-86F1-3D1807CC1E62}" destId="{5D82B4AE-4CB9-413D-A088-6D37578A7080}" srcOrd="4" destOrd="0" presId="urn:microsoft.com/office/officeart/2008/layout/VerticalAccentList"/>
    <dgm:cxn modelId="{991EE026-CDBE-4CD4-9366-FD9CE71D478D}" type="presParOf" srcId="{2671D133-8265-4BB8-86F1-3D1807CC1E62}" destId="{5F6DE879-3160-4B79-9B07-C6F3B98D359A}" srcOrd="5" destOrd="0" presId="urn:microsoft.com/office/officeart/2008/layout/VerticalAccentList"/>
    <dgm:cxn modelId="{B8035469-182B-417B-BEA9-9F17F3A729B3}" type="presParOf" srcId="{2671D133-8265-4BB8-86F1-3D1807CC1E62}" destId="{7B20E4DF-1A36-44BD-842B-18F584E98453}" srcOrd="6" destOrd="0" presId="urn:microsoft.com/office/officeart/2008/layout/VerticalAccentList"/>
    <dgm:cxn modelId="{26E30DE8-4D84-4A7E-B97B-8847953F33D3}" type="presParOf" srcId="{310D289F-E647-481A-B1CF-1635F74D2077}" destId="{5D14D67B-BB02-478D-93FA-6F96FF7DDF1F}" srcOrd="2" destOrd="0" presId="urn:microsoft.com/office/officeart/2008/layout/VerticalAccentList"/>
    <dgm:cxn modelId="{54033B03-09A1-493D-918B-C14EFF9C9FAF}" type="presParOf" srcId="{310D289F-E647-481A-B1CF-1635F74D2077}" destId="{5B8FC8E5-4170-438C-B26F-4B1B5ED69099}" srcOrd="3" destOrd="0" presId="urn:microsoft.com/office/officeart/2008/layout/VerticalAccentList"/>
    <dgm:cxn modelId="{BAF4D540-0156-42E0-98DF-A37D27450BE5}" type="presParOf" srcId="{5B8FC8E5-4170-438C-B26F-4B1B5ED69099}" destId="{45627E25-52E2-4C96-83DA-7AF11CAE6953}" srcOrd="0" destOrd="0" presId="urn:microsoft.com/office/officeart/2008/layout/VerticalAccentList"/>
    <dgm:cxn modelId="{EB4F519A-3E7A-4136-B33F-2B48EE410E01}" type="presParOf" srcId="{310D289F-E647-481A-B1CF-1635F74D2077}" destId="{3B47E365-D0EE-454C-A4D3-A39BE398E221}" srcOrd="4" destOrd="0" presId="urn:microsoft.com/office/officeart/2008/layout/VerticalAccentList"/>
    <dgm:cxn modelId="{6CF991CD-E36E-4E09-AE48-52277F92991F}" type="presParOf" srcId="{3B47E365-D0EE-454C-A4D3-A39BE398E221}" destId="{02CCB7FC-9E78-48F2-8F38-10F7DFB238A3}" srcOrd="0" destOrd="0" presId="urn:microsoft.com/office/officeart/2008/layout/VerticalAccentList"/>
    <dgm:cxn modelId="{4BCF5ADF-0FAE-4148-B488-9C0955A0CEE9}" type="presParOf" srcId="{3B47E365-D0EE-454C-A4D3-A39BE398E221}" destId="{F5BD62BA-0AA7-4969-9123-13ED4E36DD74}" srcOrd="1" destOrd="0" presId="urn:microsoft.com/office/officeart/2008/layout/VerticalAccentList"/>
    <dgm:cxn modelId="{70D7363F-B8AC-443B-856D-1AA43C328F54}" type="presParOf" srcId="{3B47E365-D0EE-454C-A4D3-A39BE398E221}" destId="{3BC9CF1E-518B-4F47-B23E-4CF52B42E367}" srcOrd="2" destOrd="0" presId="urn:microsoft.com/office/officeart/2008/layout/VerticalAccentList"/>
    <dgm:cxn modelId="{76E350AD-2594-43DE-92D1-1F1DB6941B03}" type="presParOf" srcId="{3B47E365-D0EE-454C-A4D3-A39BE398E221}" destId="{15B2980E-269E-4A7F-970E-AAA0070DFF80}" srcOrd="3" destOrd="0" presId="urn:microsoft.com/office/officeart/2008/layout/VerticalAccentList"/>
    <dgm:cxn modelId="{E0C13D2D-3F98-409E-B85E-CC9ABEB53199}" type="presParOf" srcId="{3B47E365-D0EE-454C-A4D3-A39BE398E221}" destId="{081E7C06-14BF-4146-861A-DF03A4BE9F38}" srcOrd="4" destOrd="0" presId="urn:microsoft.com/office/officeart/2008/layout/VerticalAccentList"/>
    <dgm:cxn modelId="{E58252E6-AB80-4FE0-BED5-37CDD50CB293}" type="presParOf" srcId="{3B47E365-D0EE-454C-A4D3-A39BE398E221}" destId="{3F5DF10A-F8ED-4084-AD5D-422EEFF3812A}" srcOrd="5" destOrd="0" presId="urn:microsoft.com/office/officeart/2008/layout/VerticalAccentList"/>
    <dgm:cxn modelId="{9CAC765A-7E36-4B18-A426-BE3BAC7F237F}" type="presParOf" srcId="{3B47E365-D0EE-454C-A4D3-A39BE398E221}" destId="{AA664ACB-658E-4E1B-9987-CD5A8FA82A17}" srcOrd="6" destOrd="0" presId="urn:microsoft.com/office/officeart/2008/layout/VerticalAccentList"/>
    <dgm:cxn modelId="{2137E461-D94E-4652-BBB2-17CA1AE42F2C}" type="presParOf" srcId="{310D289F-E647-481A-B1CF-1635F74D2077}" destId="{DC05C680-3872-42D5-AC04-6E0B2FAA83F0}" srcOrd="5" destOrd="0" presId="urn:microsoft.com/office/officeart/2008/layout/VerticalAccentList"/>
    <dgm:cxn modelId="{F8C5C0F0-0E95-44E8-B4A0-C2279C72AAC7}" type="presParOf" srcId="{310D289F-E647-481A-B1CF-1635F74D2077}" destId="{35868131-EFDC-4252-970C-6FC2B60798FF}" srcOrd="6" destOrd="0" presId="urn:microsoft.com/office/officeart/2008/layout/VerticalAccentList"/>
    <dgm:cxn modelId="{6A77DF7B-2B66-4A90-BC36-1E7A713B5774}" type="presParOf" srcId="{35868131-EFDC-4252-970C-6FC2B60798FF}" destId="{9E41D24E-064B-4624-AD5B-1C56E3B9DB63}" srcOrd="0" destOrd="0" presId="urn:microsoft.com/office/officeart/2008/layout/VerticalAccentList"/>
    <dgm:cxn modelId="{D006B45F-DF2B-4657-A610-AB6668E61DDC}" type="presParOf" srcId="{310D289F-E647-481A-B1CF-1635F74D2077}" destId="{DAE58CCB-988A-4706-BF84-04665C934081}" srcOrd="7" destOrd="0" presId="urn:microsoft.com/office/officeart/2008/layout/VerticalAccentList"/>
    <dgm:cxn modelId="{04EAFDE8-9A8F-4A20-84E6-1AFA91FB4BFE}" type="presParOf" srcId="{DAE58CCB-988A-4706-BF84-04665C934081}" destId="{125D3881-306A-457C-B22F-8B78921A71AB}" srcOrd="0" destOrd="0" presId="urn:microsoft.com/office/officeart/2008/layout/VerticalAccentList"/>
    <dgm:cxn modelId="{AD8E8429-C767-4E4B-AEB1-3DFC4D52FC65}" type="presParOf" srcId="{DAE58CCB-988A-4706-BF84-04665C934081}" destId="{1E4428D9-EA4F-4EFC-ABA5-A978122772BB}" srcOrd="1" destOrd="0" presId="urn:microsoft.com/office/officeart/2008/layout/VerticalAccentList"/>
    <dgm:cxn modelId="{154612B4-2921-40D2-A5FE-8C3FE9EBCCAC}" type="presParOf" srcId="{DAE58CCB-988A-4706-BF84-04665C934081}" destId="{A34C9D34-E13E-4D28-A380-1865CBE10D49}" srcOrd="2" destOrd="0" presId="urn:microsoft.com/office/officeart/2008/layout/VerticalAccentList"/>
    <dgm:cxn modelId="{5A6F2906-854B-4666-A6AE-6533161EA445}" type="presParOf" srcId="{DAE58CCB-988A-4706-BF84-04665C934081}" destId="{6DC01DC5-FE04-4B4E-9478-F39C088A83B8}" srcOrd="3" destOrd="0" presId="urn:microsoft.com/office/officeart/2008/layout/VerticalAccentList"/>
    <dgm:cxn modelId="{4436C9F0-9EBC-4532-848F-54C84F486690}" type="presParOf" srcId="{DAE58CCB-988A-4706-BF84-04665C934081}" destId="{AC72E946-CB97-49D7-A55C-CDDFFEEC7C4F}" srcOrd="4" destOrd="0" presId="urn:microsoft.com/office/officeart/2008/layout/VerticalAccentList"/>
    <dgm:cxn modelId="{BE26022D-7281-4419-A57C-986109FD9E52}" type="presParOf" srcId="{DAE58CCB-988A-4706-BF84-04665C934081}" destId="{914A04C1-3146-4220-ABD3-D150555544AB}" srcOrd="5" destOrd="0" presId="urn:microsoft.com/office/officeart/2008/layout/VerticalAccentList"/>
    <dgm:cxn modelId="{ED44FA9D-0880-4B33-986C-7F22AD3B436D}" type="presParOf" srcId="{DAE58CCB-988A-4706-BF84-04665C934081}" destId="{67248D98-355A-4FD9-B1DD-1EC29B58EDF9}" srcOrd="6" destOrd="0" presId="urn:microsoft.com/office/officeart/2008/layout/VerticalAccentList"/>
    <dgm:cxn modelId="{CED2B7BC-3DF7-4A57-B2EA-B79CFD5C40F6}" type="presParOf" srcId="{310D289F-E647-481A-B1CF-1635F74D2077}" destId="{E978C6C4-35A0-4E87-A769-6821FC5FFF9A}" srcOrd="8" destOrd="0" presId="urn:microsoft.com/office/officeart/2008/layout/VerticalAccentList"/>
    <dgm:cxn modelId="{78153B40-5A45-4D04-8CC3-8132188B1C10}" type="presParOf" srcId="{310D289F-E647-481A-B1CF-1635F74D2077}" destId="{BDBEA790-F9A5-4DEF-867D-22D9D0D31074}" srcOrd="9" destOrd="0" presId="urn:microsoft.com/office/officeart/2008/layout/VerticalAccentList"/>
    <dgm:cxn modelId="{63256355-582D-45E4-B804-9FBB54CE45CD}" type="presParOf" srcId="{BDBEA790-F9A5-4DEF-867D-22D9D0D31074}" destId="{580A97ED-AA35-4287-80C0-74F325D0B9DB}" srcOrd="0" destOrd="0" presId="urn:microsoft.com/office/officeart/2008/layout/VerticalAccentList"/>
    <dgm:cxn modelId="{CA191D37-846B-4CE4-B965-AF07731C6E65}" type="presParOf" srcId="{310D289F-E647-481A-B1CF-1635F74D2077}" destId="{05A09DB9-2C4B-43F3-ABAD-3F71AE3F52E9}" srcOrd="10" destOrd="0" presId="urn:microsoft.com/office/officeart/2008/layout/VerticalAccentList"/>
    <dgm:cxn modelId="{4E678CB5-F88B-4383-BFF6-8853CD63B1F4}" type="presParOf" srcId="{05A09DB9-2C4B-43F3-ABAD-3F71AE3F52E9}" destId="{54587831-72C7-4FFB-955D-50733F83C31F}" srcOrd="0" destOrd="0" presId="urn:microsoft.com/office/officeart/2008/layout/VerticalAccentList"/>
    <dgm:cxn modelId="{A5FE0FE6-B603-4221-9212-7A11C0E2A053}" type="presParOf" srcId="{05A09DB9-2C4B-43F3-ABAD-3F71AE3F52E9}" destId="{45701D91-A11E-4AAE-8CAE-65A05E5D44A4}" srcOrd="1" destOrd="0" presId="urn:microsoft.com/office/officeart/2008/layout/VerticalAccentList"/>
    <dgm:cxn modelId="{764C166A-433C-473F-B773-04F0FF648E9E}" type="presParOf" srcId="{05A09DB9-2C4B-43F3-ABAD-3F71AE3F52E9}" destId="{C421FB8A-7D5D-42B6-9A61-1FE684AC16DC}" srcOrd="2" destOrd="0" presId="urn:microsoft.com/office/officeart/2008/layout/VerticalAccentList"/>
    <dgm:cxn modelId="{D3856D0C-A057-4F1E-82FA-12C1CD1D24EE}" type="presParOf" srcId="{05A09DB9-2C4B-43F3-ABAD-3F71AE3F52E9}" destId="{DCDA399D-BA00-4870-AC0F-08DB82592ECA}" srcOrd="3" destOrd="0" presId="urn:microsoft.com/office/officeart/2008/layout/VerticalAccentList"/>
    <dgm:cxn modelId="{2285E448-46DD-4BEA-98BA-E2404B994AAF}" type="presParOf" srcId="{05A09DB9-2C4B-43F3-ABAD-3F71AE3F52E9}" destId="{77DFD4FB-6401-49C5-B688-20B0C2DFF90A}" srcOrd="4" destOrd="0" presId="urn:microsoft.com/office/officeart/2008/layout/VerticalAccentList"/>
    <dgm:cxn modelId="{9772E460-E0D1-4B7A-99DD-C53195333F1F}" type="presParOf" srcId="{05A09DB9-2C4B-43F3-ABAD-3F71AE3F52E9}" destId="{17761D58-2751-4BA7-BEC5-7BD36824D733}" srcOrd="5" destOrd="0" presId="urn:microsoft.com/office/officeart/2008/layout/VerticalAccentList"/>
    <dgm:cxn modelId="{44828584-1340-41E8-832D-57B2732CDDA5}" type="presParOf" srcId="{05A09DB9-2C4B-43F3-ABAD-3F71AE3F52E9}" destId="{194374A2-B73D-4F16-829C-B764D11F098E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BACBBF-EC52-4DDD-BBF8-A98634062D94}" type="doc">
      <dgm:prSet loTypeId="urn:microsoft.com/office/officeart/2008/layout/VerticalCurvedList" loCatId="list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59CADF2-06D0-4B56-8150-81F2053B5D96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Mitigate electrical grid power supply and demand imbalance risks.</a:t>
          </a:r>
        </a:p>
      </dgm:t>
    </dgm:pt>
    <dgm:pt modelId="{21226A48-04D6-45D9-BF75-A22F7DADE948}" type="parTrans" cxnId="{E42ED501-7D3B-4592-B41B-00E35E400820}">
      <dgm:prSet/>
      <dgm:spPr/>
      <dgm:t>
        <a:bodyPr/>
        <a:lstStyle/>
        <a:p>
          <a:endParaRPr lang="en-US"/>
        </a:p>
      </dgm:t>
    </dgm:pt>
    <dgm:pt modelId="{673ECAC8-1C8D-4DDB-BD72-4A3E2848A286}" type="sibTrans" cxnId="{E42ED501-7D3B-4592-B41B-00E35E400820}">
      <dgm:prSet/>
      <dgm:spPr/>
      <dgm:t>
        <a:bodyPr/>
        <a:lstStyle/>
        <a:p>
          <a:endParaRPr lang="en-US"/>
        </a:p>
      </dgm:t>
    </dgm:pt>
    <dgm:pt modelId="{41EEDFEF-EC14-4512-B90D-B4DCDD28FF9F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Support and facilitate an evidence-based planning approach for PV dependent energy generation stakeholders.</a:t>
          </a:r>
        </a:p>
      </dgm:t>
    </dgm:pt>
    <dgm:pt modelId="{1014FBFF-A184-4B97-A5BA-F43DA98FE65D}" type="parTrans" cxnId="{41A54EFE-4AC7-4C93-8E64-F98D5D1E88A6}">
      <dgm:prSet/>
      <dgm:spPr/>
      <dgm:t>
        <a:bodyPr/>
        <a:lstStyle/>
        <a:p>
          <a:endParaRPr lang="en-US"/>
        </a:p>
      </dgm:t>
    </dgm:pt>
    <dgm:pt modelId="{F934B675-A294-4FE6-A5C1-4476DDD3C068}" type="sibTrans" cxnId="{41A54EFE-4AC7-4C93-8E64-F98D5D1E88A6}">
      <dgm:prSet/>
      <dgm:spPr/>
      <dgm:t>
        <a:bodyPr/>
        <a:lstStyle/>
        <a:p>
          <a:endParaRPr lang="en-US"/>
        </a:p>
      </dgm:t>
    </dgm:pt>
    <dgm:pt modelId="{C29ACB2E-B2E1-488B-8A3E-D22055E9488C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Mitigate energy uncertainty for PV dependent energy generation stakeholders.</a:t>
          </a:r>
        </a:p>
      </dgm:t>
    </dgm:pt>
    <dgm:pt modelId="{C43BB4C0-C722-4690-8A4C-F7A9C765C758}" type="parTrans" cxnId="{F73EF1E6-4E98-4DCD-9DB9-935F254D53D4}">
      <dgm:prSet/>
      <dgm:spPr/>
      <dgm:t>
        <a:bodyPr/>
        <a:lstStyle/>
        <a:p>
          <a:endParaRPr lang="en-US"/>
        </a:p>
      </dgm:t>
    </dgm:pt>
    <dgm:pt modelId="{40E20FBA-7981-49C1-BAE7-61A6D362AC55}" type="sibTrans" cxnId="{F73EF1E6-4E98-4DCD-9DB9-935F254D53D4}">
      <dgm:prSet/>
      <dgm:spPr/>
      <dgm:t>
        <a:bodyPr/>
        <a:lstStyle/>
        <a:p>
          <a:endParaRPr lang="en-US"/>
        </a:p>
      </dgm:t>
    </dgm:pt>
    <dgm:pt modelId="{9F35306A-3241-49CF-93AE-C257F478DB88}" type="pres">
      <dgm:prSet presAssocID="{EABACBBF-EC52-4DDD-BBF8-A98634062D94}" presName="Name0" presStyleCnt="0">
        <dgm:presLayoutVars>
          <dgm:chMax val="7"/>
          <dgm:chPref val="7"/>
          <dgm:dir/>
        </dgm:presLayoutVars>
      </dgm:prSet>
      <dgm:spPr/>
    </dgm:pt>
    <dgm:pt modelId="{F40B9266-D1B6-4B30-9B5C-1FED83734CF3}" type="pres">
      <dgm:prSet presAssocID="{EABACBBF-EC52-4DDD-BBF8-A98634062D94}" presName="Name1" presStyleCnt="0"/>
      <dgm:spPr/>
    </dgm:pt>
    <dgm:pt modelId="{8C5CDAA0-32B5-46F0-AD1D-6194141835D2}" type="pres">
      <dgm:prSet presAssocID="{EABACBBF-EC52-4DDD-BBF8-A98634062D94}" presName="cycle" presStyleCnt="0"/>
      <dgm:spPr/>
    </dgm:pt>
    <dgm:pt modelId="{B0E863E5-5031-45D3-85F0-9A47D0A14DC8}" type="pres">
      <dgm:prSet presAssocID="{EABACBBF-EC52-4DDD-BBF8-A98634062D94}" presName="srcNode" presStyleLbl="node1" presStyleIdx="0" presStyleCnt="3"/>
      <dgm:spPr/>
    </dgm:pt>
    <dgm:pt modelId="{86593695-D9EB-4D04-9618-15C3C3E0ADDD}" type="pres">
      <dgm:prSet presAssocID="{EABACBBF-EC52-4DDD-BBF8-A98634062D94}" presName="conn" presStyleLbl="parChTrans1D2" presStyleIdx="0" presStyleCnt="1"/>
      <dgm:spPr/>
    </dgm:pt>
    <dgm:pt modelId="{8DFF2E4E-3371-4E73-8DC6-1B1DA7C24942}" type="pres">
      <dgm:prSet presAssocID="{EABACBBF-EC52-4DDD-BBF8-A98634062D94}" presName="extraNode" presStyleLbl="node1" presStyleIdx="0" presStyleCnt="3"/>
      <dgm:spPr/>
    </dgm:pt>
    <dgm:pt modelId="{EA2C6525-ED58-4EEC-884E-67911D9B3B1D}" type="pres">
      <dgm:prSet presAssocID="{EABACBBF-EC52-4DDD-BBF8-A98634062D94}" presName="dstNode" presStyleLbl="node1" presStyleIdx="0" presStyleCnt="3"/>
      <dgm:spPr/>
    </dgm:pt>
    <dgm:pt modelId="{D9872A76-486B-4D0C-A902-0981F30AFB95}" type="pres">
      <dgm:prSet presAssocID="{C29ACB2E-B2E1-488B-8A3E-D22055E9488C}" presName="text_1" presStyleLbl="node1" presStyleIdx="0" presStyleCnt="3">
        <dgm:presLayoutVars>
          <dgm:bulletEnabled val="1"/>
        </dgm:presLayoutVars>
      </dgm:prSet>
      <dgm:spPr/>
    </dgm:pt>
    <dgm:pt modelId="{9848F12A-627D-4257-A5C4-386D98DE3691}" type="pres">
      <dgm:prSet presAssocID="{C29ACB2E-B2E1-488B-8A3E-D22055E9488C}" presName="accent_1" presStyleCnt="0"/>
      <dgm:spPr/>
    </dgm:pt>
    <dgm:pt modelId="{AFCCED4A-A0BB-4243-A500-D4E756344F5F}" type="pres">
      <dgm:prSet presAssocID="{C29ACB2E-B2E1-488B-8A3E-D22055E9488C}" presName="accentRepeatNode" presStyleLbl="solidFgAcc1" presStyleIdx="0" presStyleCnt="3"/>
      <dgm:spPr/>
    </dgm:pt>
    <dgm:pt modelId="{9B9DAEB0-B747-48DA-AB59-EFAA4729E2F7}" type="pres">
      <dgm:prSet presAssocID="{659CADF2-06D0-4B56-8150-81F2053B5D96}" presName="text_2" presStyleLbl="node1" presStyleIdx="1" presStyleCnt="3">
        <dgm:presLayoutVars>
          <dgm:bulletEnabled val="1"/>
        </dgm:presLayoutVars>
      </dgm:prSet>
      <dgm:spPr/>
    </dgm:pt>
    <dgm:pt modelId="{8C42A09E-32F3-41FE-A4AB-7AF45B9E5968}" type="pres">
      <dgm:prSet presAssocID="{659CADF2-06D0-4B56-8150-81F2053B5D96}" presName="accent_2" presStyleCnt="0"/>
      <dgm:spPr/>
    </dgm:pt>
    <dgm:pt modelId="{9ED8CBC4-7257-4C6C-ABD5-D05D2CB02550}" type="pres">
      <dgm:prSet presAssocID="{659CADF2-06D0-4B56-8150-81F2053B5D96}" presName="accentRepeatNode" presStyleLbl="solidFgAcc1" presStyleIdx="1" presStyleCnt="3"/>
      <dgm:spPr/>
    </dgm:pt>
    <dgm:pt modelId="{07787259-A781-4886-88DE-A660CF5C9F80}" type="pres">
      <dgm:prSet presAssocID="{41EEDFEF-EC14-4512-B90D-B4DCDD28FF9F}" presName="text_3" presStyleLbl="node1" presStyleIdx="2" presStyleCnt="3">
        <dgm:presLayoutVars>
          <dgm:bulletEnabled val="1"/>
        </dgm:presLayoutVars>
      </dgm:prSet>
      <dgm:spPr/>
    </dgm:pt>
    <dgm:pt modelId="{0BC0FFD0-278F-45ED-B85F-B10895A053F5}" type="pres">
      <dgm:prSet presAssocID="{41EEDFEF-EC14-4512-B90D-B4DCDD28FF9F}" presName="accent_3" presStyleCnt="0"/>
      <dgm:spPr/>
    </dgm:pt>
    <dgm:pt modelId="{73E520A6-BFE3-4402-B10F-270DBB4168DF}" type="pres">
      <dgm:prSet presAssocID="{41EEDFEF-EC14-4512-B90D-B4DCDD28FF9F}" presName="accentRepeatNode" presStyleLbl="solidFgAcc1" presStyleIdx="2" presStyleCnt="3"/>
      <dgm:spPr/>
    </dgm:pt>
  </dgm:ptLst>
  <dgm:cxnLst>
    <dgm:cxn modelId="{E42ED501-7D3B-4592-B41B-00E35E400820}" srcId="{EABACBBF-EC52-4DDD-BBF8-A98634062D94}" destId="{659CADF2-06D0-4B56-8150-81F2053B5D96}" srcOrd="1" destOrd="0" parTransId="{21226A48-04D6-45D9-BF75-A22F7DADE948}" sibTransId="{673ECAC8-1C8D-4DDB-BD72-4A3E2848A286}"/>
    <dgm:cxn modelId="{5C4B850F-0538-4660-AA9F-CD09DCE6E14C}" type="presOf" srcId="{40E20FBA-7981-49C1-BAE7-61A6D362AC55}" destId="{86593695-D9EB-4D04-9618-15C3C3E0ADDD}" srcOrd="0" destOrd="0" presId="urn:microsoft.com/office/officeart/2008/layout/VerticalCurvedList"/>
    <dgm:cxn modelId="{19726D7E-9BF6-41D7-AD7A-5C6666D1877D}" type="presOf" srcId="{EABACBBF-EC52-4DDD-BBF8-A98634062D94}" destId="{9F35306A-3241-49CF-93AE-C257F478DB88}" srcOrd="0" destOrd="0" presId="urn:microsoft.com/office/officeart/2008/layout/VerticalCurvedList"/>
    <dgm:cxn modelId="{EB1A8D97-049D-409D-A6BA-E5CD962754EC}" type="presOf" srcId="{C29ACB2E-B2E1-488B-8A3E-D22055E9488C}" destId="{D9872A76-486B-4D0C-A902-0981F30AFB95}" srcOrd="0" destOrd="0" presId="urn:microsoft.com/office/officeart/2008/layout/VerticalCurvedList"/>
    <dgm:cxn modelId="{F73EF1E6-4E98-4DCD-9DB9-935F254D53D4}" srcId="{EABACBBF-EC52-4DDD-BBF8-A98634062D94}" destId="{C29ACB2E-B2E1-488B-8A3E-D22055E9488C}" srcOrd="0" destOrd="0" parTransId="{C43BB4C0-C722-4690-8A4C-F7A9C765C758}" sibTransId="{40E20FBA-7981-49C1-BAE7-61A6D362AC55}"/>
    <dgm:cxn modelId="{7EDE32CA-CDE5-4202-AFB4-CA3C157EB71A}" type="presOf" srcId="{659CADF2-06D0-4B56-8150-81F2053B5D96}" destId="{9B9DAEB0-B747-48DA-AB59-EFAA4729E2F7}" srcOrd="0" destOrd="0" presId="urn:microsoft.com/office/officeart/2008/layout/VerticalCurvedList"/>
    <dgm:cxn modelId="{BF8A67DB-70BA-464F-B60E-6A7DEAEDBA19}" type="presOf" srcId="{41EEDFEF-EC14-4512-B90D-B4DCDD28FF9F}" destId="{07787259-A781-4886-88DE-A660CF5C9F80}" srcOrd="0" destOrd="0" presId="urn:microsoft.com/office/officeart/2008/layout/VerticalCurvedList"/>
    <dgm:cxn modelId="{41A54EFE-4AC7-4C93-8E64-F98D5D1E88A6}" srcId="{EABACBBF-EC52-4DDD-BBF8-A98634062D94}" destId="{41EEDFEF-EC14-4512-B90D-B4DCDD28FF9F}" srcOrd="2" destOrd="0" parTransId="{1014FBFF-A184-4B97-A5BA-F43DA98FE65D}" sibTransId="{F934B675-A294-4FE6-A5C1-4476DDD3C068}"/>
    <dgm:cxn modelId="{1CCCC924-F693-45B8-AB94-2DA941BE92FC}" type="presParOf" srcId="{9F35306A-3241-49CF-93AE-C257F478DB88}" destId="{F40B9266-D1B6-4B30-9B5C-1FED83734CF3}" srcOrd="0" destOrd="0" presId="urn:microsoft.com/office/officeart/2008/layout/VerticalCurvedList"/>
    <dgm:cxn modelId="{1BD68645-C5AB-474A-9DAB-C0BDB34D4960}" type="presParOf" srcId="{F40B9266-D1B6-4B30-9B5C-1FED83734CF3}" destId="{8C5CDAA0-32B5-46F0-AD1D-6194141835D2}" srcOrd="0" destOrd="0" presId="urn:microsoft.com/office/officeart/2008/layout/VerticalCurvedList"/>
    <dgm:cxn modelId="{923A8BDF-E171-4665-AD05-5499C84957F1}" type="presParOf" srcId="{8C5CDAA0-32B5-46F0-AD1D-6194141835D2}" destId="{B0E863E5-5031-45D3-85F0-9A47D0A14DC8}" srcOrd="0" destOrd="0" presId="urn:microsoft.com/office/officeart/2008/layout/VerticalCurvedList"/>
    <dgm:cxn modelId="{6FECD2B7-F8F5-41C0-A747-01246099C175}" type="presParOf" srcId="{8C5CDAA0-32B5-46F0-AD1D-6194141835D2}" destId="{86593695-D9EB-4D04-9618-15C3C3E0ADDD}" srcOrd="1" destOrd="0" presId="urn:microsoft.com/office/officeart/2008/layout/VerticalCurvedList"/>
    <dgm:cxn modelId="{4E22A667-2325-4502-B8BA-CECDE1F2D1B1}" type="presParOf" srcId="{8C5CDAA0-32B5-46F0-AD1D-6194141835D2}" destId="{8DFF2E4E-3371-4E73-8DC6-1B1DA7C24942}" srcOrd="2" destOrd="0" presId="urn:microsoft.com/office/officeart/2008/layout/VerticalCurvedList"/>
    <dgm:cxn modelId="{17FE050F-CE40-4B24-B392-E5AAA146CFA8}" type="presParOf" srcId="{8C5CDAA0-32B5-46F0-AD1D-6194141835D2}" destId="{EA2C6525-ED58-4EEC-884E-67911D9B3B1D}" srcOrd="3" destOrd="0" presId="urn:microsoft.com/office/officeart/2008/layout/VerticalCurvedList"/>
    <dgm:cxn modelId="{61923B87-7B70-4C7F-87EA-98065F40C123}" type="presParOf" srcId="{F40B9266-D1B6-4B30-9B5C-1FED83734CF3}" destId="{D9872A76-486B-4D0C-A902-0981F30AFB95}" srcOrd="1" destOrd="0" presId="urn:microsoft.com/office/officeart/2008/layout/VerticalCurvedList"/>
    <dgm:cxn modelId="{E3DD48B3-B2B0-4FFF-A2EB-7BA9FEF1C4C8}" type="presParOf" srcId="{F40B9266-D1B6-4B30-9B5C-1FED83734CF3}" destId="{9848F12A-627D-4257-A5C4-386D98DE3691}" srcOrd="2" destOrd="0" presId="urn:microsoft.com/office/officeart/2008/layout/VerticalCurvedList"/>
    <dgm:cxn modelId="{8303EC09-4DE5-4843-AAA5-72581B788E12}" type="presParOf" srcId="{9848F12A-627D-4257-A5C4-386D98DE3691}" destId="{AFCCED4A-A0BB-4243-A500-D4E756344F5F}" srcOrd="0" destOrd="0" presId="urn:microsoft.com/office/officeart/2008/layout/VerticalCurvedList"/>
    <dgm:cxn modelId="{4C840052-9DE3-4BF0-B21A-4B0FB59D3818}" type="presParOf" srcId="{F40B9266-D1B6-4B30-9B5C-1FED83734CF3}" destId="{9B9DAEB0-B747-48DA-AB59-EFAA4729E2F7}" srcOrd="3" destOrd="0" presId="urn:microsoft.com/office/officeart/2008/layout/VerticalCurvedList"/>
    <dgm:cxn modelId="{4199AD16-4EE3-4540-AD77-0259222DD470}" type="presParOf" srcId="{F40B9266-D1B6-4B30-9B5C-1FED83734CF3}" destId="{8C42A09E-32F3-41FE-A4AB-7AF45B9E5968}" srcOrd="4" destOrd="0" presId="urn:microsoft.com/office/officeart/2008/layout/VerticalCurvedList"/>
    <dgm:cxn modelId="{DAC9C4B4-ACE9-4CE5-B0B4-0094FD59D196}" type="presParOf" srcId="{8C42A09E-32F3-41FE-A4AB-7AF45B9E5968}" destId="{9ED8CBC4-7257-4C6C-ABD5-D05D2CB02550}" srcOrd="0" destOrd="0" presId="urn:microsoft.com/office/officeart/2008/layout/VerticalCurvedList"/>
    <dgm:cxn modelId="{4F1A7E71-06FB-4DFC-9964-EA643514D57C}" type="presParOf" srcId="{F40B9266-D1B6-4B30-9B5C-1FED83734CF3}" destId="{07787259-A781-4886-88DE-A660CF5C9F80}" srcOrd="5" destOrd="0" presId="urn:microsoft.com/office/officeart/2008/layout/VerticalCurvedList"/>
    <dgm:cxn modelId="{0886D26F-91E8-43E6-9103-8ED521C35767}" type="presParOf" srcId="{F40B9266-D1B6-4B30-9B5C-1FED83734CF3}" destId="{0BC0FFD0-278F-45ED-B85F-B10895A053F5}" srcOrd="6" destOrd="0" presId="urn:microsoft.com/office/officeart/2008/layout/VerticalCurvedList"/>
    <dgm:cxn modelId="{45B92334-C6B4-483F-AE5F-75838BA31B05}" type="presParOf" srcId="{0BC0FFD0-278F-45ED-B85F-B10895A053F5}" destId="{73E520A6-BFE3-4402-B10F-270DBB4168D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8B853B-176E-41B9-97F3-1AA6F0864274}" type="doc">
      <dgm:prSet loTypeId="urn:microsoft.com/office/officeart/2011/layout/TabList" loCatId="list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920F9461-EA35-47B5-B7D1-96739766908F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PV power generation is dependent on weather processes that cause power output fluctuations</a:t>
          </a:r>
          <a:r>
            <a:rPr lang="en-US" sz="2400" b="0" baseline="0" dirty="0"/>
            <a:t>.</a:t>
          </a:r>
          <a:endParaRPr lang="en-US" sz="2400" dirty="0"/>
        </a:p>
      </dgm:t>
    </dgm:pt>
    <dgm:pt modelId="{BDFCC555-DC02-444A-9724-5EB6A7FAE042}" type="parTrans" cxnId="{214C18E1-F07D-42EB-A856-C5C73AEE29A3}">
      <dgm:prSet/>
      <dgm:spPr/>
      <dgm:t>
        <a:bodyPr/>
        <a:lstStyle/>
        <a:p>
          <a:endParaRPr lang="en-US"/>
        </a:p>
      </dgm:t>
    </dgm:pt>
    <dgm:pt modelId="{A4E97B01-D10C-4A20-B43C-3CEA259D19AD}" type="sibTrans" cxnId="{214C18E1-F07D-42EB-A856-C5C73AEE29A3}">
      <dgm:prSet/>
      <dgm:spPr/>
      <dgm:t>
        <a:bodyPr/>
        <a:lstStyle/>
        <a:p>
          <a:endParaRPr lang="en-US"/>
        </a:p>
      </dgm:t>
    </dgm:pt>
    <dgm:pt modelId="{FF7C34B4-6C0D-49B9-B8CC-677EE8CCE157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High accuracy correlates to poor explainability in ML algorithm design.</a:t>
          </a:r>
        </a:p>
      </dgm:t>
    </dgm:pt>
    <dgm:pt modelId="{77B67AFE-C57E-4AA1-8F3F-13D342D77EB2}" type="parTrans" cxnId="{CD04763E-3331-4616-B187-8A42CD17CB67}">
      <dgm:prSet/>
      <dgm:spPr/>
      <dgm:t>
        <a:bodyPr/>
        <a:lstStyle/>
        <a:p>
          <a:endParaRPr lang="en-US"/>
        </a:p>
      </dgm:t>
    </dgm:pt>
    <dgm:pt modelId="{E8890992-36FC-4F12-86E0-52414CCBCD8A}" type="sibTrans" cxnId="{CD04763E-3331-4616-B187-8A42CD17CB67}">
      <dgm:prSet/>
      <dgm:spPr/>
      <dgm:t>
        <a:bodyPr/>
        <a:lstStyle/>
        <a:p>
          <a:endParaRPr lang="en-US"/>
        </a:p>
      </dgm:t>
    </dgm:pt>
    <dgm:pt modelId="{89F85187-BCE7-49DF-8AA6-4888CBB7FB13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Stochastic forecasting environment</a:t>
          </a:r>
        </a:p>
      </dgm:t>
    </dgm:pt>
    <dgm:pt modelId="{ED81F81A-8C61-4BF0-8453-73BB37ABB2EB}" type="parTrans" cxnId="{3237E005-EEFE-4862-90C8-75A38ECA1121}">
      <dgm:prSet/>
      <dgm:spPr/>
      <dgm:t>
        <a:bodyPr/>
        <a:lstStyle/>
        <a:p>
          <a:endParaRPr lang="en-US"/>
        </a:p>
      </dgm:t>
    </dgm:pt>
    <dgm:pt modelId="{CC706DFD-2CB4-4141-BBA8-4B75CF8A4C5D}" type="sibTrans" cxnId="{3237E005-EEFE-4862-90C8-75A38ECA1121}">
      <dgm:prSet/>
      <dgm:spPr/>
      <dgm:t>
        <a:bodyPr/>
        <a:lstStyle/>
        <a:p>
          <a:endParaRPr lang="en-US"/>
        </a:p>
      </dgm:t>
    </dgm:pt>
    <dgm:pt modelId="{EFE89D9E-A497-4769-80DA-1D054BF394EC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Obscure forecasting models</a:t>
          </a:r>
        </a:p>
      </dgm:t>
    </dgm:pt>
    <dgm:pt modelId="{9102CFF0-E412-4711-91A6-5AD7DDC9A328}" type="parTrans" cxnId="{9D85BA99-5141-49E5-A518-99EA9016E026}">
      <dgm:prSet/>
      <dgm:spPr/>
      <dgm:t>
        <a:bodyPr/>
        <a:lstStyle/>
        <a:p>
          <a:endParaRPr lang="en-US"/>
        </a:p>
      </dgm:t>
    </dgm:pt>
    <dgm:pt modelId="{14E63874-1B2F-4329-8666-A5BE764EF562}" type="sibTrans" cxnId="{9D85BA99-5141-49E5-A518-99EA9016E026}">
      <dgm:prSet/>
      <dgm:spPr/>
      <dgm:t>
        <a:bodyPr/>
        <a:lstStyle/>
        <a:p>
          <a:endParaRPr lang="en-US"/>
        </a:p>
      </dgm:t>
    </dgm:pt>
    <dgm:pt modelId="{7893C66D-E67E-4120-AF98-99B4ADDDA082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Evidence is required for decisions</a:t>
          </a:r>
        </a:p>
      </dgm:t>
    </dgm:pt>
    <dgm:pt modelId="{CE62F8A1-104F-4475-9294-DE384E427595}" type="parTrans" cxnId="{C8C6F6D2-A93C-472E-A706-EB66A0DC1805}">
      <dgm:prSet/>
      <dgm:spPr/>
      <dgm:t>
        <a:bodyPr/>
        <a:lstStyle/>
        <a:p>
          <a:endParaRPr lang="en-US"/>
        </a:p>
      </dgm:t>
    </dgm:pt>
    <dgm:pt modelId="{98F5CEF2-C1AD-4840-B935-CC5A45C11B33}" type="sibTrans" cxnId="{C8C6F6D2-A93C-472E-A706-EB66A0DC1805}">
      <dgm:prSet/>
      <dgm:spPr/>
      <dgm:t>
        <a:bodyPr/>
        <a:lstStyle/>
        <a:p>
          <a:endParaRPr lang="en-US"/>
        </a:p>
      </dgm:t>
    </dgm:pt>
    <dgm:pt modelId="{D97C40AC-5C6E-4E7E-AB5E-8EEBCF382152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Stakeholders relying on ML systems must be able to show clear logic for decisions that have been made based on model predictions.</a:t>
          </a:r>
        </a:p>
      </dgm:t>
    </dgm:pt>
    <dgm:pt modelId="{6E6DC29A-A285-462C-B766-E6E84B1B59FB}" type="parTrans" cxnId="{57A4322E-91EE-4A59-9625-D1A23871F43F}">
      <dgm:prSet/>
      <dgm:spPr/>
      <dgm:t>
        <a:bodyPr/>
        <a:lstStyle/>
        <a:p>
          <a:endParaRPr lang="en-US"/>
        </a:p>
      </dgm:t>
    </dgm:pt>
    <dgm:pt modelId="{8EB52182-71C8-490C-A8FC-805E4B6EE861}" type="sibTrans" cxnId="{57A4322E-91EE-4A59-9625-D1A23871F43F}">
      <dgm:prSet/>
      <dgm:spPr/>
      <dgm:t>
        <a:bodyPr/>
        <a:lstStyle/>
        <a:p>
          <a:endParaRPr lang="en-US"/>
        </a:p>
      </dgm:t>
    </dgm:pt>
    <dgm:pt modelId="{7F75E1E8-DCA2-404D-8522-C99220B050CF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None/>
          </a:pPr>
          <a:r>
            <a:rPr lang="en-US" sz="2400" dirty="0"/>
            <a:t>Energy balance challenges</a:t>
          </a:r>
        </a:p>
      </dgm:t>
    </dgm:pt>
    <dgm:pt modelId="{07457506-9797-4A9F-BE93-55CCC2EFB742}" type="parTrans" cxnId="{2711B9AC-559F-4CCC-8DDD-AA337409D8D7}">
      <dgm:prSet/>
      <dgm:spPr/>
      <dgm:t>
        <a:bodyPr/>
        <a:lstStyle/>
        <a:p>
          <a:endParaRPr lang="en-US"/>
        </a:p>
      </dgm:t>
    </dgm:pt>
    <dgm:pt modelId="{9EC826E4-A0B5-4DB7-8706-DEC9F1C24773}" type="sibTrans" cxnId="{2711B9AC-559F-4CCC-8DDD-AA337409D8D7}">
      <dgm:prSet/>
      <dgm:spPr/>
      <dgm:t>
        <a:bodyPr/>
        <a:lstStyle/>
        <a:p>
          <a:endParaRPr lang="en-US"/>
        </a:p>
      </dgm:t>
    </dgm:pt>
    <dgm:pt modelId="{6B23CA3E-91DB-4CCC-AE3D-D5A2CFE9BFE0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None/>
          </a:pPr>
          <a:r>
            <a:rPr lang="en-US" sz="2400" dirty="0"/>
            <a:t>Grid integrated PV plants must plan effectively for energy surplus and deficits to maintain grid stability</a:t>
          </a:r>
        </a:p>
      </dgm:t>
    </dgm:pt>
    <dgm:pt modelId="{8D471AEA-2BE8-4BF8-BD74-64A7D4A68697}" type="parTrans" cxnId="{91D84706-C9F2-4A84-AB50-D18CA9C7D281}">
      <dgm:prSet/>
      <dgm:spPr/>
      <dgm:t>
        <a:bodyPr/>
        <a:lstStyle/>
        <a:p>
          <a:endParaRPr lang="en-US"/>
        </a:p>
      </dgm:t>
    </dgm:pt>
    <dgm:pt modelId="{AEA2B5F6-9887-45E4-8329-C5CF6651BCEF}" type="sibTrans" cxnId="{91D84706-C9F2-4A84-AB50-D18CA9C7D281}">
      <dgm:prSet/>
      <dgm:spPr/>
      <dgm:t>
        <a:bodyPr/>
        <a:lstStyle/>
        <a:p>
          <a:endParaRPr lang="en-US"/>
        </a:p>
      </dgm:t>
    </dgm:pt>
    <dgm:pt modelId="{1DE26362-DB4B-439A-A9AB-BE2267585A8A}" type="pres">
      <dgm:prSet presAssocID="{C48B853B-176E-41B9-97F3-1AA6F0864274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968ED3FD-99AA-43CF-ABA7-3A1C11B2EDAD}" type="pres">
      <dgm:prSet presAssocID="{89F85187-BCE7-49DF-8AA6-4888CBB7FB13}" presName="composite" presStyleCnt="0"/>
      <dgm:spPr/>
    </dgm:pt>
    <dgm:pt modelId="{7880492D-37FE-48B9-8847-3DCA79EDB8FE}" type="pres">
      <dgm:prSet presAssocID="{89F85187-BCE7-49DF-8AA6-4888CBB7FB13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A6239205-B843-47F3-BE88-C986F3388974}" type="pres">
      <dgm:prSet presAssocID="{89F85187-BCE7-49DF-8AA6-4888CBB7FB13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2725F188-8784-4BE1-ADCB-22E6977A463F}" type="pres">
      <dgm:prSet presAssocID="{89F85187-BCE7-49DF-8AA6-4888CBB7FB13}" presName="Accent" presStyleLbl="parChTrans1D1" presStyleIdx="0" presStyleCnt="4"/>
      <dgm:spPr/>
    </dgm:pt>
    <dgm:pt modelId="{A41AC41F-03CE-44CD-8250-8FEE70F51517}" type="pres">
      <dgm:prSet presAssocID="{CC706DFD-2CB4-4141-BBA8-4B75CF8A4C5D}" presName="sibTrans" presStyleCnt="0"/>
      <dgm:spPr/>
    </dgm:pt>
    <dgm:pt modelId="{A9B8864B-88D1-454A-9A23-4656599A8FBD}" type="pres">
      <dgm:prSet presAssocID="{7F75E1E8-DCA2-404D-8522-C99220B050CF}" presName="composite" presStyleCnt="0"/>
      <dgm:spPr/>
    </dgm:pt>
    <dgm:pt modelId="{EF9C389C-59C9-40A0-A79A-D42A935D760F}" type="pres">
      <dgm:prSet presAssocID="{7F75E1E8-DCA2-404D-8522-C99220B050CF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DA0EFE2D-E4B5-4F77-9A49-D70CE55E8987}" type="pres">
      <dgm:prSet presAssocID="{7F75E1E8-DCA2-404D-8522-C99220B050CF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C342FC56-63D7-485A-91DC-219D5AC4F3AE}" type="pres">
      <dgm:prSet presAssocID="{7F75E1E8-DCA2-404D-8522-C99220B050CF}" presName="Accent" presStyleLbl="parChTrans1D1" presStyleIdx="1" presStyleCnt="4"/>
      <dgm:spPr/>
    </dgm:pt>
    <dgm:pt modelId="{72A61E09-6CF0-4CC3-96E1-BA8BB9E631F5}" type="pres">
      <dgm:prSet presAssocID="{9EC826E4-A0B5-4DB7-8706-DEC9F1C24773}" presName="sibTrans" presStyleCnt="0"/>
      <dgm:spPr/>
    </dgm:pt>
    <dgm:pt modelId="{951190DD-2AF7-4BDB-A99F-BCF393BF3631}" type="pres">
      <dgm:prSet presAssocID="{EFE89D9E-A497-4769-80DA-1D054BF394EC}" presName="composite" presStyleCnt="0"/>
      <dgm:spPr/>
    </dgm:pt>
    <dgm:pt modelId="{ECA36BC7-E56A-477C-8543-12E4AC53323B}" type="pres">
      <dgm:prSet presAssocID="{EFE89D9E-A497-4769-80DA-1D054BF394EC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564101F2-A7C1-4F7C-BF5D-7F60A26B3E5F}" type="pres">
      <dgm:prSet presAssocID="{EFE89D9E-A497-4769-80DA-1D054BF394EC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</dgm:pt>
    <dgm:pt modelId="{87C3F6A4-BB45-4F03-A6E8-F4A910A33008}" type="pres">
      <dgm:prSet presAssocID="{EFE89D9E-A497-4769-80DA-1D054BF394EC}" presName="Accent" presStyleLbl="parChTrans1D1" presStyleIdx="2" presStyleCnt="4"/>
      <dgm:spPr/>
    </dgm:pt>
    <dgm:pt modelId="{0A6138E0-E762-43FA-9B35-735B4C688529}" type="pres">
      <dgm:prSet presAssocID="{14E63874-1B2F-4329-8666-A5BE764EF562}" presName="sibTrans" presStyleCnt="0"/>
      <dgm:spPr/>
    </dgm:pt>
    <dgm:pt modelId="{45B7CBE2-8FA7-47ED-A22B-8FC4D6509606}" type="pres">
      <dgm:prSet presAssocID="{7893C66D-E67E-4120-AF98-99B4ADDDA082}" presName="composite" presStyleCnt="0"/>
      <dgm:spPr/>
    </dgm:pt>
    <dgm:pt modelId="{01D43F5F-6135-4F10-B33F-C270EA3523D9}" type="pres">
      <dgm:prSet presAssocID="{7893C66D-E67E-4120-AF98-99B4ADDDA082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3C78A939-CBA8-4B76-A8E8-74F87EB7C4C6}" type="pres">
      <dgm:prSet presAssocID="{7893C66D-E67E-4120-AF98-99B4ADDDA082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7940F45F-12B4-4DCD-88F1-EBA7948BF003}" type="pres">
      <dgm:prSet presAssocID="{7893C66D-E67E-4120-AF98-99B4ADDDA082}" presName="Accent" presStyleLbl="parChTrans1D1" presStyleIdx="3" presStyleCnt="4"/>
      <dgm:spPr/>
    </dgm:pt>
  </dgm:ptLst>
  <dgm:cxnLst>
    <dgm:cxn modelId="{3237E005-EEFE-4862-90C8-75A38ECA1121}" srcId="{C48B853B-176E-41B9-97F3-1AA6F0864274}" destId="{89F85187-BCE7-49DF-8AA6-4888CBB7FB13}" srcOrd="0" destOrd="0" parTransId="{ED81F81A-8C61-4BF0-8453-73BB37ABB2EB}" sibTransId="{CC706DFD-2CB4-4141-BBA8-4B75CF8A4C5D}"/>
    <dgm:cxn modelId="{91D84706-C9F2-4A84-AB50-D18CA9C7D281}" srcId="{7F75E1E8-DCA2-404D-8522-C99220B050CF}" destId="{6B23CA3E-91DB-4CCC-AE3D-D5A2CFE9BFE0}" srcOrd="0" destOrd="0" parTransId="{8D471AEA-2BE8-4BF8-BD74-64A7D4A68697}" sibTransId="{AEA2B5F6-9887-45E4-8329-C5CF6651BCEF}"/>
    <dgm:cxn modelId="{CEA9820A-BF42-4DFB-96CA-5D825F45B04A}" type="presOf" srcId="{FF7C34B4-6C0D-49B9-B8CC-677EE8CCE157}" destId="{ECA36BC7-E56A-477C-8543-12E4AC53323B}" srcOrd="0" destOrd="0" presId="urn:microsoft.com/office/officeart/2011/layout/TabList"/>
    <dgm:cxn modelId="{E01DFB19-C787-4287-B8BD-DC15F0E1AD01}" type="presOf" srcId="{D97C40AC-5C6E-4E7E-AB5E-8EEBCF382152}" destId="{01D43F5F-6135-4F10-B33F-C270EA3523D9}" srcOrd="0" destOrd="0" presId="urn:microsoft.com/office/officeart/2011/layout/TabList"/>
    <dgm:cxn modelId="{57A4322E-91EE-4A59-9625-D1A23871F43F}" srcId="{7893C66D-E67E-4120-AF98-99B4ADDDA082}" destId="{D97C40AC-5C6E-4E7E-AB5E-8EEBCF382152}" srcOrd="0" destOrd="0" parTransId="{6E6DC29A-A285-462C-B766-E6E84B1B59FB}" sibTransId="{8EB52182-71C8-490C-A8FC-805E4B6EE861}"/>
    <dgm:cxn modelId="{CD04763E-3331-4616-B187-8A42CD17CB67}" srcId="{EFE89D9E-A497-4769-80DA-1D054BF394EC}" destId="{FF7C34B4-6C0D-49B9-B8CC-677EE8CCE157}" srcOrd="0" destOrd="0" parTransId="{77B67AFE-C57E-4AA1-8F3F-13D342D77EB2}" sibTransId="{E8890992-36FC-4F12-86E0-52414CCBCD8A}"/>
    <dgm:cxn modelId="{493F9D60-6C02-4F12-ADC6-A499EF015FC7}" type="presOf" srcId="{920F9461-EA35-47B5-B7D1-96739766908F}" destId="{7880492D-37FE-48B9-8847-3DCA79EDB8FE}" srcOrd="0" destOrd="0" presId="urn:microsoft.com/office/officeart/2011/layout/TabList"/>
    <dgm:cxn modelId="{E4A0DE44-7484-4D76-A115-3B581832DE4C}" type="presOf" srcId="{C48B853B-176E-41B9-97F3-1AA6F0864274}" destId="{1DE26362-DB4B-439A-A9AB-BE2267585A8A}" srcOrd="0" destOrd="0" presId="urn:microsoft.com/office/officeart/2011/layout/TabList"/>
    <dgm:cxn modelId="{5CC05E48-4026-4143-86FE-64944A9328C0}" type="presOf" srcId="{EFE89D9E-A497-4769-80DA-1D054BF394EC}" destId="{564101F2-A7C1-4F7C-BF5D-7F60A26B3E5F}" srcOrd="0" destOrd="0" presId="urn:microsoft.com/office/officeart/2011/layout/TabList"/>
    <dgm:cxn modelId="{249B2258-02B2-4BB8-8972-F3EC2C97D077}" type="presOf" srcId="{6B23CA3E-91DB-4CCC-AE3D-D5A2CFE9BFE0}" destId="{EF9C389C-59C9-40A0-A79A-D42A935D760F}" srcOrd="0" destOrd="0" presId="urn:microsoft.com/office/officeart/2011/layout/TabList"/>
    <dgm:cxn modelId="{CD552558-39FA-4A3C-8D47-00ACEE388D44}" type="presOf" srcId="{89F85187-BCE7-49DF-8AA6-4888CBB7FB13}" destId="{A6239205-B843-47F3-BE88-C986F3388974}" srcOrd="0" destOrd="0" presId="urn:microsoft.com/office/officeart/2011/layout/TabList"/>
    <dgm:cxn modelId="{25873C91-C6D5-4865-8EC2-9C97850C6F31}" type="presOf" srcId="{7893C66D-E67E-4120-AF98-99B4ADDDA082}" destId="{3C78A939-CBA8-4B76-A8E8-74F87EB7C4C6}" srcOrd="0" destOrd="0" presId="urn:microsoft.com/office/officeart/2011/layout/TabList"/>
    <dgm:cxn modelId="{9D85BA99-5141-49E5-A518-99EA9016E026}" srcId="{C48B853B-176E-41B9-97F3-1AA6F0864274}" destId="{EFE89D9E-A497-4769-80DA-1D054BF394EC}" srcOrd="2" destOrd="0" parTransId="{9102CFF0-E412-4711-91A6-5AD7DDC9A328}" sibTransId="{14E63874-1B2F-4329-8666-A5BE764EF562}"/>
    <dgm:cxn modelId="{FA5E8EA2-A17B-43AF-86E4-686039EA00AF}" type="presOf" srcId="{7F75E1E8-DCA2-404D-8522-C99220B050CF}" destId="{DA0EFE2D-E4B5-4F77-9A49-D70CE55E8987}" srcOrd="0" destOrd="0" presId="urn:microsoft.com/office/officeart/2011/layout/TabList"/>
    <dgm:cxn modelId="{2711B9AC-559F-4CCC-8DDD-AA337409D8D7}" srcId="{C48B853B-176E-41B9-97F3-1AA6F0864274}" destId="{7F75E1E8-DCA2-404D-8522-C99220B050CF}" srcOrd="1" destOrd="0" parTransId="{07457506-9797-4A9F-BE93-55CCC2EFB742}" sibTransId="{9EC826E4-A0B5-4DB7-8706-DEC9F1C24773}"/>
    <dgm:cxn modelId="{214C18E1-F07D-42EB-A856-C5C73AEE29A3}" srcId="{89F85187-BCE7-49DF-8AA6-4888CBB7FB13}" destId="{920F9461-EA35-47B5-B7D1-96739766908F}" srcOrd="0" destOrd="0" parTransId="{BDFCC555-DC02-444A-9724-5EB6A7FAE042}" sibTransId="{A4E97B01-D10C-4A20-B43C-3CEA259D19AD}"/>
    <dgm:cxn modelId="{C8C6F6D2-A93C-472E-A706-EB66A0DC1805}" srcId="{C48B853B-176E-41B9-97F3-1AA6F0864274}" destId="{7893C66D-E67E-4120-AF98-99B4ADDDA082}" srcOrd="3" destOrd="0" parTransId="{CE62F8A1-104F-4475-9294-DE384E427595}" sibTransId="{98F5CEF2-C1AD-4840-B935-CC5A45C11B33}"/>
    <dgm:cxn modelId="{E8045C74-C853-485D-924D-B576081E83C6}" type="presParOf" srcId="{1DE26362-DB4B-439A-A9AB-BE2267585A8A}" destId="{968ED3FD-99AA-43CF-ABA7-3A1C11B2EDAD}" srcOrd="0" destOrd="0" presId="urn:microsoft.com/office/officeart/2011/layout/TabList"/>
    <dgm:cxn modelId="{6731F850-120E-49B2-92E5-CE787F28F87E}" type="presParOf" srcId="{968ED3FD-99AA-43CF-ABA7-3A1C11B2EDAD}" destId="{7880492D-37FE-48B9-8847-3DCA79EDB8FE}" srcOrd="0" destOrd="0" presId="urn:microsoft.com/office/officeart/2011/layout/TabList"/>
    <dgm:cxn modelId="{B11E0889-FB38-4BBC-8325-7CF87D08A6A5}" type="presParOf" srcId="{968ED3FD-99AA-43CF-ABA7-3A1C11B2EDAD}" destId="{A6239205-B843-47F3-BE88-C986F3388974}" srcOrd="1" destOrd="0" presId="urn:microsoft.com/office/officeart/2011/layout/TabList"/>
    <dgm:cxn modelId="{DE50D51F-A1C9-4584-9C58-1FC5463F2382}" type="presParOf" srcId="{968ED3FD-99AA-43CF-ABA7-3A1C11B2EDAD}" destId="{2725F188-8784-4BE1-ADCB-22E6977A463F}" srcOrd="2" destOrd="0" presId="urn:microsoft.com/office/officeart/2011/layout/TabList"/>
    <dgm:cxn modelId="{6EED385E-C800-41C9-BB51-915AEEDF8363}" type="presParOf" srcId="{1DE26362-DB4B-439A-A9AB-BE2267585A8A}" destId="{A41AC41F-03CE-44CD-8250-8FEE70F51517}" srcOrd="1" destOrd="0" presId="urn:microsoft.com/office/officeart/2011/layout/TabList"/>
    <dgm:cxn modelId="{B37E8C90-5380-4FA6-A62C-C804DCE3A5CD}" type="presParOf" srcId="{1DE26362-DB4B-439A-A9AB-BE2267585A8A}" destId="{A9B8864B-88D1-454A-9A23-4656599A8FBD}" srcOrd="2" destOrd="0" presId="urn:microsoft.com/office/officeart/2011/layout/TabList"/>
    <dgm:cxn modelId="{846970A9-02F5-4391-934C-7CEDC22FD678}" type="presParOf" srcId="{A9B8864B-88D1-454A-9A23-4656599A8FBD}" destId="{EF9C389C-59C9-40A0-A79A-D42A935D760F}" srcOrd="0" destOrd="0" presId="urn:microsoft.com/office/officeart/2011/layout/TabList"/>
    <dgm:cxn modelId="{B223BD77-E13D-466E-A7A2-E4164FDF8C5F}" type="presParOf" srcId="{A9B8864B-88D1-454A-9A23-4656599A8FBD}" destId="{DA0EFE2D-E4B5-4F77-9A49-D70CE55E8987}" srcOrd="1" destOrd="0" presId="urn:microsoft.com/office/officeart/2011/layout/TabList"/>
    <dgm:cxn modelId="{4190109B-3DF0-4465-8C88-5B2082286B08}" type="presParOf" srcId="{A9B8864B-88D1-454A-9A23-4656599A8FBD}" destId="{C342FC56-63D7-485A-91DC-219D5AC4F3AE}" srcOrd="2" destOrd="0" presId="urn:microsoft.com/office/officeart/2011/layout/TabList"/>
    <dgm:cxn modelId="{61F7CD97-FBDD-43DF-B218-886E2DF0B048}" type="presParOf" srcId="{1DE26362-DB4B-439A-A9AB-BE2267585A8A}" destId="{72A61E09-6CF0-4CC3-96E1-BA8BB9E631F5}" srcOrd="3" destOrd="0" presId="urn:microsoft.com/office/officeart/2011/layout/TabList"/>
    <dgm:cxn modelId="{426EF00D-7FBF-4224-8E9E-25561FA22C58}" type="presParOf" srcId="{1DE26362-DB4B-439A-A9AB-BE2267585A8A}" destId="{951190DD-2AF7-4BDB-A99F-BCF393BF3631}" srcOrd="4" destOrd="0" presId="urn:microsoft.com/office/officeart/2011/layout/TabList"/>
    <dgm:cxn modelId="{A3877D00-F4C6-4B0E-8A27-0CB14413A020}" type="presParOf" srcId="{951190DD-2AF7-4BDB-A99F-BCF393BF3631}" destId="{ECA36BC7-E56A-477C-8543-12E4AC53323B}" srcOrd="0" destOrd="0" presId="urn:microsoft.com/office/officeart/2011/layout/TabList"/>
    <dgm:cxn modelId="{53CDF38C-4DC4-4264-B68F-89155979AE2C}" type="presParOf" srcId="{951190DD-2AF7-4BDB-A99F-BCF393BF3631}" destId="{564101F2-A7C1-4F7C-BF5D-7F60A26B3E5F}" srcOrd="1" destOrd="0" presId="urn:microsoft.com/office/officeart/2011/layout/TabList"/>
    <dgm:cxn modelId="{9481DDE2-17F4-40A8-9B35-2F911CFE1C67}" type="presParOf" srcId="{951190DD-2AF7-4BDB-A99F-BCF393BF3631}" destId="{87C3F6A4-BB45-4F03-A6E8-F4A910A33008}" srcOrd="2" destOrd="0" presId="urn:microsoft.com/office/officeart/2011/layout/TabList"/>
    <dgm:cxn modelId="{9BDB9073-632F-4109-A1CE-AF87675E449A}" type="presParOf" srcId="{1DE26362-DB4B-439A-A9AB-BE2267585A8A}" destId="{0A6138E0-E762-43FA-9B35-735B4C688529}" srcOrd="5" destOrd="0" presId="urn:microsoft.com/office/officeart/2011/layout/TabList"/>
    <dgm:cxn modelId="{06CE5D49-69AD-41C9-9FA2-7384E0E0C4A4}" type="presParOf" srcId="{1DE26362-DB4B-439A-A9AB-BE2267585A8A}" destId="{45B7CBE2-8FA7-47ED-A22B-8FC4D6509606}" srcOrd="6" destOrd="0" presId="urn:microsoft.com/office/officeart/2011/layout/TabList"/>
    <dgm:cxn modelId="{4BB2C8D0-693A-4BBC-BBB1-AA6D664CCEDB}" type="presParOf" srcId="{45B7CBE2-8FA7-47ED-A22B-8FC4D6509606}" destId="{01D43F5F-6135-4F10-B33F-C270EA3523D9}" srcOrd="0" destOrd="0" presId="urn:microsoft.com/office/officeart/2011/layout/TabList"/>
    <dgm:cxn modelId="{10A431BC-25C3-4C4F-8201-4789BF2B9DE5}" type="presParOf" srcId="{45B7CBE2-8FA7-47ED-A22B-8FC4D6509606}" destId="{3C78A939-CBA8-4B76-A8E8-74F87EB7C4C6}" srcOrd="1" destOrd="0" presId="urn:microsoft.com/office/officeart/2011/layout/TabList"/>
    <dgm:cxn modelId="{FA999B75-7D67-4D5C-A4BA-3D7225192DF4}" type="presParOf" srcId="{45B7CBE2-8FA7-47ED-A22B-8FC4D6509606}" destId="{7940F45F-12B4-4DCD-88F1-EBA7948BF003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8B853B-176E-41B9-97F3-1AA6F0864274}" type="doc">
      <dgm:prSet loTypeId="urn:microsoft.com/office/officeart/2005/8/layout/pList1" loCatId="list" qsTypeId="urn:microsoft.com/office/officeart/2005/8/quickstyle/3d2" qsCatId="3D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920F9461-EA35-47B5-B7D1-96739766908F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b="0" baseline="0" dirty="0"/>
            <a:t>Review literature on modern explainable  ML (XAI) based, power forecasting algorithms.</a:t>
          </a:r>
          <a:endParaRPr lang="en-US" sz="2400" dirty="0"/>
        </a:p>
      </dgm:t>
    </dgm:pt>
    <dgm:pt modelId="{BDFCC555-DC02-444A-9724-5EB6A7FAE042}" type="parTrans" cxnId="{214C18E1-F07D-42EB-A856-C5C73AEE29A3}">
      <dgm:prSet/>
      <dgm:spPr/>
      <dgm:t>
        <a:bodyPr/>
        <a:lstStyle/>
        <a:p>
          <a:endParaRPr lang="en-US"/>
        </a:p>
      </dgm:t>
    </dgm:pt>
    <dgm:pt modelId="{A4E97B01-D10C-4A20-B43C-3CEA259D19AD}" type="sibTrans" cxnId="{214C18E1-F07D-42EB-A856-C5C73AEE29A3}">
      <dgm:prSet/>
      <dgm:spPr/>
      <dgm:t>
        <a:bodyPr/>
        <a:lstStyle/>
        <a:p>
          <a:endParaRPr lang="en-US"/>
        </a:p>
      </dgm:t>
    </dgm:pt>
    <dgm:pt modelId="{EBB1482D-DBF6-4B1B-A2E7-A1C53B2363DE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b="0" baseline="0" dirty="0"/>
            <a:t>Publish findings and recommendations in a research manuscript.</a:t>
          </a:r>
          <a:endParaRPr lang="en-US" sz="2400" dirty="0"/>
        </a:p>
      </dgm:t>
    </dgm:pt>
    <dgm:pt modelId="{A59BA4B4-0712-48FA-87C2-C874FF5E6BA5}" type="parTrans" cxnId="{32F0FA98-7E6B-4211-A46F-462D0C35BE0D}">
      <dgm:prSet/>
      <dgm:spPr/>
      <dgm:t>
        <a:bodyPr/>
        <a:lstStyle/>
        <a:p>
          <a:endParaRPr lang="en-US"/>
        </a:p>
      </dgm:t>
    </dgm:pt>
    <dgm:pt modelId="{F03B9ED8-F063-4CC4-AA0E-D49FEB56A74F}" type="sibTrans" cxnId="{32F0FA98-7E6B-4211-A46F-462D0C35BE0D}">
      <dgm:prSet/>
      <dgm:spPr/>
      <dgm:t>
        <a:bodyPr/>
        <a:lstStyle/>
        <a:p>
          <a:endParaRPr lang="en-US"/>
        </a:p>
      </dgm:t>
    </dgm:pt>
    <dgm:pt modelId="{FF7C34B4-6C0D-49B9-B8CC-677EE8CCE157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Synthesize useful approaches to implement explainable ML systems and understand their limitations.</a:t>
          </a:r>
        </a:p>
      </dgm:t>
    </dgm:pt>
    <dgm:pt modelId="{77B67AFE-C57E-4AA1-8F3F-13D342D77EB2}" type="parTrans" cxnId="{CD04763E-3331-4616-B187-8A42CD17CB67}">
      <dgm:prSet/>
      <dgm:spPr/>
      <dgm:t>
        <a:bodyPr/>
        <a:lstStyle/>
        <a:p>
          <a:endParaRPr lang="en-US"/>
        </a:p>
      </dgm:t>
    </dgm:pt>
    <dgm:pt modelId="{E8890992-36FC-4F12-86E0-52414CCBCD8A}" type="sibTrans" cxnId="{CD04763E-3331-4616-B187-8A42CD17CB67}">
      <dgm:prSet/>
      <dgm:spPr/>
      <dgm:t>
        <a:bodyPr/>
        <a:lstStyle/>
        <a:p>
          <a:endParaRPr lang="en-US"/>
        </a:p>
      </dgm:t>
    </dgm:pt>
    <dgm:pt modelId="{6AC0CB0C-836A-4CF9-8565-5D01804116BB}" type="pres">
      <dgm:prSet presAssocID="{C48B853B-176E-41B9-97F3-1AA6F0864274}" presName="Name0" presStyleCnt="0">
        <dgm:presLayoutVars>
          <dgm:dir/>
          <dgm:resizeHandles val="exact"/>
        </dgm:presLayoutVars>
      </dgm:prSet>
      <dgm:spPr/>
    </dgm:pt>
    <dgm:pt modelId="{8B49DF87-0542-4006-81AB-838D925DAE40}" type="pres">
      <dgm:prSet presAssocID="{920F9461-EA35-47B5-B7D1-96739766908F}" presName="compNode" presStyleCnt="0"/>
      <dgm:spPr/>
    </dgm:pt>
    <dgm:pt modelId="{33081EEE-B6BB-4681-B1BB-782752FFEDBF}" type="pres">
      <dgm:prSet presAssocID="{920F9461-EA35-47B5-B7D1-96739766908F}" presName="pict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771942F-B789-4AAF-82FC-AD5032098B67}" type="pres">
      <dgm:prSet presAssocID="{920F9461-EA35-47B5-B7D1-96739766908F}" presName="textRect" presStyleLbl="revTx" presStyleIdx="0" presStyleCnt="3">
        <dgm:presLayoutVars>
          <dgm:bulletEnabled val="1"/>
        </dgm:presLayoutVars>
      </dgm:prSet>
      <dgm:spPr/>
    </dgm:pt>
    <dgm:pt modelId="{2373C781-8281-4B1F-A7CC-6B9FC6BEFC3E}" type="pres">
      <dgm:prSet presAssocID="{A4E97B01-D10C-4A20-B43C-3CEA259D19AD}" presName="sibTrans" presStyleLbl="sibTrans2D1" presStyleIdx="0" presStyleCnt="0"/>
      <dgm:spPr/>
    </dgm:pt>
    <dgm:pt modelId="{0A5773DC-BFA9-4795-A45E-B2F09BC8DF73}" type="pres">
      <dgm:prSet presAssocID="{FF7C34B4-6C0D-49B9-B8CC-677EE8CCE157}" presName="compNode" presStyleCnt="0"/>
      <dgm:spPr/>
    </dgm:pt>
    <dgm:pt modelId="{8E953467-9925-433A-9F37-E65EFC366436}" type="pres">
      <dgm:prSet presAssocID="{FF7C34B4-6C0D-49B9-B8CC-677EE8CCE157}" presName="pict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lueprint with solid fill"/>
        </a:ext>
      </dgm:extLst>
    </dgm:pt>
    <dgm:pt modelId="{0D7B7B35-361D-40E9-AAEC-B41688368523}" type="pres">
      <dgm:prSet presAssocID="{FF7C34B4-6C0D-49B9-B8CC-677EE8CCE157}" presName="textRect" presStyleLbl="revTx" presStyleIdx="1" presStyleCnt="3">
        <dgm:presLayoutVars>
          <dgm:bulletEnabled val="1"/>
        </dgm:presLayoutVars>
      </dgm:prSet>
      <dgm:spPr/>
    </dgm:pt>
    <dgm:pt modelId="{C1A1A626-1150-4210-8E5F-2C79B1C656E7}" type="pres">
      <dgm:prSet presAssocID="{E8890992-36FC-4F12-86E0-52414CCBCD8A}" presName="sibTrans" presStyleLbl="sibTrans2D1" presStyleIdx="0" presStyleCnt="0"/>
      <dgm:spPr/>
    </dgm:pt>
    <dgm:pt modelId="{1E6D5AAC-76AA-42C8-BC0D-503E7B1EC292}" type="pres">
      <dgm:prSet presAssocID="{EBB1482D-DBF6-4B1B-A2E7-A1C53B2363DE}" presName="compNode" presStyleCnt="0"/>
      <dgm:spPr/>
    </dgm:pt>
    <dgm:pt modelId="{95BCB634-EF08-4585-9BD5-4B864FD9526F}" type="pres">
      <dgm:prSet presAssocID="{EBB1482D-DBF6-4B1B-A2E7-A1C53B2363DE}" presName="pict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ilding Brick Wall with solid fill"/>
        </a:ext>
      </dgm:extLst>
    </dgm:pt>
    <dgm:pt modelId="{F0F528A3-883E-4C46-B8B7-6F2780CD9A67}" type="pres">
      <dgm:prSet presAssocID="{EBB1482D-DBF6-4B1B-A2E7-A1C53B2363DE}" presName="textRect" presStyleLbl="revTx" presStyleIdx="2" presStyleCnt="3">
        <dgm:presLayoutVars>
          <dgm:bulletEnabled val="1"/>
        </dgm:presLayoutVars>
      </dgm:prSet>
      <dgm:spPr/>
    </dgm:pt>
  </dgm:ptLst>
  <dgm:cxnLst>
    <dgm:cxn modelId="{C68D5522-A952-411F-A72B-F3F980C2D048}" type="presOf" srcId="{A4E97B01-D10C-4A20-B43C-3CEA259D19AD}" destId="{2373C781-8281-4B1F-A7CC-6B9FC6BEFC3E}" srcOrd="0" destOrd="0" presId="urn:microsoft.com/office/officeart/2005/8/layout/pList1"/>
    <dgm:cxn modelId="{CD04763E-3331-4616-B187-8A42CD17CB67}" srcId="{C48B853B-176E-41B9-97F3-1AA6F0864274}" destId="{FF7C34B4-6C0D-49B9-B8CC-677EE8CCE157}" srcOrd="1" destOrd="0" parTransId="{77B67AFE-C57E-4AA1-8F3F-13D342D77EB2}" sibTransId="{E8890992-36FC-4F12-86E0-52414CCBCD8A}"/>
    <dgm:cxn modelId="{02F38649-028E-4070-A3F8-EA60D1A9F8A6}" type="presOf" srcId="{EBB1482D-DBF6-4B1B-A2E7-A1C53B2363DE}" destId="{F0F528A3-883E-4C46-B8B7-6F2780CD9A67}" srcOrd="0" destOrd="0" presId="urn:microsoft.com/office/officeart/2005/8/layout/pList1"/>
    <dgm:cxn modelId="{70167155-A4B3-4A6A-9153-3D7825C3A440}" type="presOf" srcId="{C48B853B-176E-41B9-97F3-1AA6F0864274}" destId="{6AC0CB0C-836A-4CF9-8565-5D01804116BB}" srcOrd="0" destOrd="0" presId="urn:microsoft.com/office/officeart/2005/8/layout/pList1"/>
    <dgm:cxn modelId="{32F0FA98-7E6B-4211-A46F-462D0C35BE0D}" srcId="{C48B853B-176E-41B9-97F3-1AA6F0864274}" destId="{EBB1482D-DBF6-4B1B-A2E7-A1C53B2363DE}" srcOrd="2" destOrd="0" parTransId="{A59BA4B4-0712-48FA-87C2-C874FF5E6BA5}" sibTransId="{F03B9ED8-F063-4CC4-AA0E-D49FEB56A74F}"/>
    <dgm:cxn modelId="{5BD4A6AC-1DBA-4F42-A2E0-BDC0F901A85E}" type="presOf" srcId="{FF7C34B4-6C0D-49B9-B8CC-677EE8CCE157}" destId="{0D7B7B35-361D-40E9-AAEC-B41688368523}" srcOrd="0" destOrd="0" presId="urn:microsoft.com/office/officeart/2005/8/layout/pList1"/>
    <dgm:cxn modelId="{011DE9B0-A7F1-47D9-A626-17B7535AB33C}" type="presOf" srcId="{920F9461-EA35-47B5-B7D1-96739766908F}" destId="{0771942F-B789-4AAF-82FC-AD5032098B67}" srcOrd="0" destOrd="0" presId="urn:microsoft.com/office/officeart/2005/8/layout/pList1"/>
    <dgm:cxn modelId="{411DDBB4-E9BD-4910-9A8A-6B895DF04EC3}" type="presOf" srcId="{E8890992-36FC-4F12-86E0-52414CCBCD8A}" destId="{C1A1A626-1150-4210-8E5F-2C79B1C656E7}" srcOrd="0" destOrd="0" presId="urn:microsoft.com/office/officeart/2005/8/layout/pList1"/>
    <dgm:cxn modelId="{214C18E1-F07D-42EB-A856-C5C73AEE29A3}" srcId="{C48B853B-176E-41B9-97F3-1AA6F0864274}" destId="{920F9461-EA35-47B5-B7D1-96739766908F}" srcOrd="0" destOrd="0" parTransId="{BDFCC555-DC02-444A-9724-5EB6A7FAE042}" sibTransId="{A4E97B01-D10C-4A20-B43C-3CEA259D19AD}"/>
    <dgm:cxn modelId="{BAD07261-D155-45B8-B8DD-78852115C324}" type="presParOf" srcId="{6AC0CB0C-836A-4CF9-8565-5D01804116BB}" destId="{8B49DF87-0542-4006-81AB-838D925DAE40}" srcOrd="0" destOrd="0" presId="urn:microsoft.com/office/officeart/2005/8/layout/pList1"/>
    <dgm:cxn modelId="{862B0993-4826-43D3-9E55-F28A4E498E8D}" type="presParOf" srcId="{8B49DF87-0542-4006-81AB-838D925DAE40}" destId="{33081EEE-B6BB-4681-B1BB-782752FFEDBF}" srcOrd="0" destOrd="0" presId="urn:microsoft.com/office/officeart/2005/8/layout/pList1"/>
    <dgm:cxn modelId="{61CF837B-0A72-4459-B47D-32A643C9A1B6}" type="presParOf" srcId="{8B49DF87-0542-4006-81AB-838D925DAE40}" destId="{0771942F-B789-4AAF-82FC-AD5032098B67}" srcOrd="1" destOrd="0" presId="urn:microsoft.com/office/officeart/2005/8/layout/pList1"/>
    <dgm:cxn modelId="{C8509937-9D86-4DEF-B118-DEA3C1AB44AD}" type="presParOf" srcId="{6AC0CB0C-836A-4CF9-8565-5D01804116BB}" destId="{2373C781-8281-4B1F-A7CC-6B9FC6BEFC3E}" srcOrd="1" destOrd="0" presId="urn:microsoft.com/office/officeart/2005/8/layout/pList1"/>
    <dgm:cxn modelId="{C5E0CB5B-8ED2-4AF8-BD6B-63EDD1B2CF8B}" type="presParOf" srcId="{6AC0CB0C-836A-4CF9-8565-5D01804116BB}" destId="{0A5773DC-BFA9-4795-A45E-B2F09BC8DF73}" srcOrd="2" destOrd="0" presId="urn:microsoft.com/office/officeart/2005/8/layout/pList1"/>
    <dgm:cxn modelId="{F17C5246-F096-4704-A564-AB8B83C7684F}" type="presParOf" srcId="{0A5773DC-BFA9-4795-A45E-B2F09BC8DF73}" destId="{8E953467-9925-433A-9F37-E65EFC366436}" srcOrd="0" destOrd="0" presId="urn:microsoft.com/office/officeart/2005/8/layout/pList1"/>
    <dgm:cxn modelId="{680AAA36-D008-4C17-A614-8EA5F4F0AE71}" type="presParOf" srcId="{0A5773DC-BFA9-4795-A45E-B2F09BC8DF73}" destId="{0D7B7B35-361D-40E9-AAEC-B41688368523}" srcOrd="1" destOrd="0" presId="urn:microsoft.com/office/officeart/2005/8/layout/pList1"/>
    <dgm:cxn modelId="{88C7749C-AE31-4263-A5DD-AC3B3FE2A105}" type="presParOf" srcId="{6AC0CB0C-836A-4CF9-8565-5D01804116BB}" destId="{C1A1A626-1150-4210-8E5F-2C79B1C656E7}" srcOrd="3" destOrd="0" presId="urn:microsoft.com/office/officeart/2005/8/layout/pList1"/>
    <dgm:cxn modelId="{26A6A12E-626E-4009-8204-3B3CBDEA5B24}" type="presParOf" srcId="{6AC0CB0C-836A-4CF9-8565-5D01804116BB}" destId="{1E6D5AAC-76AA-42C8-BC0D-503E7B1EC292}" srcOrd="4" destOrd="0" presId="urn:microsoft.com/office/officeart/2005/8/layout/pList1"/>
    <dgm:cxn modelId="{13D06874-187B-423C-8387-CE56BBE1A685}" type="presParOf" srcId="{1E6D5AAC-76AA-42C8-BC0D-503E7B1EC292}" destId="{95BCB634-EF08-4585-9BD5-4B864FD9526F}" srcOrd="0" destOrd="0" presId="urn:microsoft.com/office/officeart/2005/8/layout/pList1"/>
    <dgm:cxn modelId="{BFD417D6-10CA-4D1E-B5DC-F0D69C1525B6}" type="presParOf" srcId="{1E6D5AAC-76AA-42C8-BC0D-503E7B1EC292}" destId="{F0F528A3-883E-4C46-B8B7-6F2780CD9A6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8B853B-176E-41B9-97F3-1AA6F0864274}" type="doc">
      <dgm:prSet loTypeId="urn:diagrams.loki3.com/BracketList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920F9461-EA35-47B5-B7D1-96739766908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Modern ML systems combine different design architectures to improve performance and robustness.</a:t>
          </a:r>
        </a:p>
      </dgm:t>
    </dgm:pt>
    <dgm:pt modelId="{BDFCC555-DC02-444A-9724-5EB6A7FAE042}" type="parTrans" cxnId="{214C18E1-F07D-42EB-A856-C5C73AEE29A3}">
      <dgm:prSet/>
      <dgm:spPr/>
      <dgm:t>
        <a:bodyPr/>
        <a:lstStyle/>
        <a:p>
          <a:endParaRPr lang="en-US"/>
        </a:p>
      </dgm:t>
    </dgm:pt>
    <dgm:pt modelId="{A4E97B01-D10C-4A20-B43C-3CEA259D19AD}" type="sibTrans" cxnId="{214C18E1-F07D-42EB-A856-C5C73AEE29A3}">
      <dgm:prSet/>
      <dgm:spPr/>
      <dgm:t>
        <a:bodyPr/>
        <a:lstStyle/>
        <a:p>
          <a:endParaRPr lang="en-US"/>
        </a:p>
      </dgm:t>
    </dgm:pt>
    <dgm:pt modelId="{89F85187-BCE7-49DF-8AA6-4888CBB7FB13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Modern ML uses hybrid system designs</a:t>
          </a:r>
        </a:p>
      </dgm:t>
    </dgm:pt>
    <dgm:pt modelId="{ED81F81A-8C61-4BF0-8453-73BB37ABB2EB}" type="parTrans" cxnId="{3237E005-EEFE-4862-90C8-75A38ECA1121}">
      <dgm:prSet/>
      <dgm:spPr/>
      <dgm:t>
        <a:bodyPr/>
        <a:lstStyle/>
        <a:p>
          <a:endParaRPr lang="en-US"/>
        </a:p>
      </dgm:t>
    </dgm:pt>
    <dgm:pt modelId="{CC706DFD-2CB4-4141-BBA8-4B75CF8A4C5D}" type="sibTrans" cxnId="{3237E005-EEFE-4862-90C8-75A38ECA1121}">
      <dgm:prSet/>
      <dgm:spPr/>
      <dgm:t>
        <a:bodyPr/>
        <a:lstStyle/>
        <a:p>
          <a:endParaRPr lang="en-US"/>
        </a:p>
      </dgm:t>
    </dgm:pt>
    <dgm:pt modelId="{9DC2D7C8-BEDE-4378-9F22-BF33FEC62A8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ML systems are data bound</a:t>
          </a:r>
        </a:p>
      </dgm:t>
    </dgm:pt>
    <dgm:pt modelId="{1B71DF3E-ADD1-4969-8129-35D118899143}" type="parTrans" cxnId="{CB556251-A2AB-41BE-AB6C-D12F699D0014}">
      <dgm:prSet/>
      <dgm:spPr/>
      <dgm:t>
        <a:bodyPr/>
        <a:lstStyle/>
        <a:p>
          <a:endParaRPr lang="en-US"/>
        </a:p>
      </dgm:t>
    </dgm:pt>
    <dgm:pt modelId="{1AF5E09A-2C2E-4626-8EAB-24CB2B2BDF74}" type="sibTrans" cxnId="{CB556251-A2AB-41BE-AB6C-D12F699D0014}">
      <dgm:prSet/>
      <dgm:spPr/>
      <dgm:t>
        <a:bodyPr/>
        <a:lstStyle/>
        <a:p>
          <a:endParaRPr lang="en-US"/>
        </a:p>
      </dgm:t>
    </dgm:pt>
    <dgm:pt modelId="{4A2B7D23-E908-485D-A9DE-F1F3935C91E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Predictions are directly dependent on datasets used for training and validation.</a:t>
          </a:r>
        </a:p>
      </dgm:t>
    </dgm:pt>
    <dgm:pt modelId="{53E90DC7-9761-4FF9-96F0-C8ABE6D4DD1E}" type="parTrans" cxnId="{EECF2037-1F2F-42E2-B75F-96713B723850}">
      <dgm:prSet/>
      <dgm:spPr/>
      <dgm:t>
        <a:bodyPr/>
        <a:lstStyle/>
        <a:p>
          <a:endParaRPr lang="en-US"/>
        </a:p>
      </dgm:t>
    </dgm:pt>
    <dgm:pt modelId="{B0F2A3CA-37F8-4225-8518-E2DC21F37086}" type="sibTrans" cxnId="{EECF2037-1F2F-42E2-B75F-96713B723850}">
      <dgm:prSet/>
      <dgm:spPr/>
      <dgm:t>
        <a:bodyPr/>
        <a:lstStyle/>
        <a:p>
          <a:endParaRPr lang="en-US"/>
        </a:p>
      </dgm:t>
    </dgm:pt>
    <dgm:pt modelId="{EFE89D9E-A497-4769-80DA-1D054BF394EC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Explainability is limited by predictive design</a:t>
          </a:r>
        </a:p>
      </dgm:t>
    </dgm:pt>
    <dgm:pt modelId="{9102CFF0-E412-4711-91A6-5AD7DDC9A328}" type="parTrans" cxnId="{3BC72E81-F263-4A66-90EF-98EA3552591F}">
      <dgm:prSet/>
      <dgm:spPr/>
      <dgm:t>
        <a:bodyPr/>
        <a:lstStyle/>
        <a:p>
          <a:endParaRPr lang="en-US"/>
        </a:p>
      </dgm:t>
    </dgm:pt>
    <dgm:pt modelId="{14E63874-1B2F-4329-8666-A5BE764EF562}" type="sibTrans" cxnId="{3BC72E81-F263-4A66-90EF-98EA3552591F}">
      <dgm:prSet/>
      <dgm:spPr/>
      <dgm:t>
        <a:bodyPr/>
        <a:lstStyle/>
        <a:p>
          <a:endParaRPr lang="en-US"/>
        </a:p>
      </dgm:t>
    </dgm:pt>
    <dgm:pt modelId="{FF7C34B4-6C0D-49B9-B8CC-677EE8CCE157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High accuracy ML methods lack sufficient explainability for stakeholders in critical applications where root cause analysis is essential.</a:t>
          </a:r>
        </a:p>
      </dgm:t>
    </dgm:pt>
    <dgm:pt modelId="{77B67AFE-C57E-4AA1-8F3F-13D342D77EB2}" type="parTrans" cxnId="{BD68FABA-4519-4B98-AE0C-E992B70FF889}">
      <dgm:prSet/>
      <dgm:spPr/>
      <dgm:t>
        <a:bodyPr/>
        <a:lstStyle/>
        <a:p>
          <a:endParaRPr lang="en-US"/>
        </a:p>
      </dgm:t>
    </dgm:pt>
    <dgm:pt modelId="{E8890992-36FC-4F12-86E0-52414CCBCD8A}" type="sibTrans" cxnId="{BD68FABA-4519-4B98-AE0C-E992B70FF889}">
      <dgm:prSet/>
      <dgm:spPr/>
      <dgm:t>
        <a:bodyPr/>
        <a:lstStyle/>
        <a:p>
          <a:endParaRPr lang="en-US"/>
        </a:p>
      </dgm:t>
    </dgm:pt>
    <dgm:pt modelId="{3F5133A4-13B0-4C92-88C8-EFA72AB178BC}" type="pres">
      <dgm:prSet presAssocID="{C48B853B-176E-41B9-97F3-1AA6F0864274}" presName="Name0" presStyleCnt="0">
        <dgm:presLayoutVars>
          <dgm:dir/>
          <dgm:animLvl val="lvl"/>
          <dgm:resizeHandles val="exact"/>
        </dgm:presLayoutVars>
      </dgm:prSet>
      <dgm:spPr/>
    </dgm:pt>
    <dgm:pt modelId="{5D76CC17-70B7-4316-AE60-A55E7234B1CD}" type="pres">
      <dgm:prSet presAssocID="{89F85187-BCE7-49DF-8AA6-4888CBB7FB13}" presName="linNode" presStyleCnt="0"/>
      <dgm:spPr/>
    </dgm:pt>
    <dgm:pt modelId="{43AD60BE-828B-4EF7-BEE2-17D769BB548E}" type="pres">
      <dgm:prSet presAssocID="{89F85187-BCE7-49DF-8AA6-4888CBB7FB13}" presName="parTx" presStyleLbl="revTx" presStyleIdx="0" presStyleCnt="3">
        <dgm:presLayoutVars>
          <dgm:chMax val="1"/>
          <dgm:bulletEnabled val="1"/>
        </dgm:presLayoutVars>
      </dgm:prSet>
      <dgm:spPr/>
    </dgm:pt>
    <dgm:pt modelId="{D9C2F989-3745-4078-8B97-30659499550A}" type="pres">
      <dgm:prSet presAssocID="{89F85187-BCE7-49DF-8AA6-4888CBB7FB13}" presName="bracket" presStyleLbl="parChTrans1D1" presStyleIdx="0" presStyleCnt="3"/>
      <dgm:spPr/>
    </dgm:pt>
    <dgm:pt modelId="{27203A75-0FA6-401F-A129-63E3228020FF}" type="pres">
      <dgm:prSet presAssocID="{89F85187-BCE7-49DF-8AA6-4888CBB7FB13}" presName="spH" presStyleCnt="0"/>
      <dgm:spPr/>
    </dgm:pt>
    <dgm:pt modelId="{E2E0A89C-5FD2-48F5-8C7C-13B6BABBE50C}" type="pres">
      <dgm:prSet presAssocID="{89F85187-BCE7-49DF-8AA6-4888CBB7FB13}" presName="desTx" presStyleLbl="node1" presStyleIdx="0" presStyleCnt="3">
        <dgm:presLayoutVars>
          <dgm:bulletEnabled val="1"/>
        </dgm:presLayoutVars>
      </dgm:prSet>
      <dgm:spPr/>
    </dgm:pt>
    <dgm:pt modelId="{77AA46DB-7753-4AA0-88EC-EBA43D2FBBE7}" type="pres">
      <dgm:prSet presAssocID="{CC706DFD-2CB4-4141-BBA8-4B75CF8A4C5D}" presName="spV" presStyleCnt="0"/>
      <dgm:spPr/>
    </dgm:pt>
    <dgm:pt modelId="{C1953C5D-FF9D-41CF-AC0A-2DA5966439B4}" type="pres">
      <dgm:prSet presAssocID="{9DC2D7C8-BEDE-4378-9F22-BF33FEC62A8F}" presName="linNode" presStyleCnt="0"/>
      <dgm:spPr/>
    </dgm:pt>
    <dgm:pt modelId="{6D5A1E88-8967-4F09-9480-48B313BAD32B}" type="pres">
      <dgm:prSet presAssocID="{9DC2D7C8-BEDE-4378-9F22-BF33FEC62A8F}" presName="parTx" presStyleLbl="revTx" presStyleIdx="1" presStyleCnt="3">
        <dgm:presLayoutVars>
          <dgm:chMax val="1"/>
          <dgm:bulletEnabled val="1"/>
        </dgm:presLayoutVars>
      </dgm:prSet>
      <dgm:spPr/>
    </dgm:pt>
    <dgm:pt modelId="{CCA63710-FC72-42A8-91F4-5BB6A914C883}" type="pres">
      <dgm:prSet presAssocID="{9DC2D7C8-BEDE-4378-9F22-BF33FEC62A8F}" presName="bracket" presStyleLbl="parChTrans1D1" presStyleIdx="1" presStyleCnt="3"/>
      <dgm:spPr/>
    </dgm:pt>
    <dgm:pt modelId="{C2916EDF-33E0-47E5-B1B5-83B4FAF7E5A2}" type="pres">
      <dgm:prSet presAssocID="{9DC2D7C8-BEDE-4378-9F22-BF33FEC62A8F}" presName="spH" presStyleCnt="0"/>
      <dgm:spPr/>
    </dgm:pt>
    <dgm:pt modelId="{6177A342-5DBF-4DAF-A75A-5F3D55C5DD9A}" type="pres">
      <dgm:prSet presAssocID="{9DC2D7C8-BEDE-4378-9F22-BF33FEC62A8F}" presName="desTx" presStyleLbl="node1" presStyleIdx="1" presStyleCnt="3">
        <dgm:presLayoutVars>
          <dgm:bulletEnabled val="1"/>
        </dgm:presLayoutVars>
      </dgm:prSet>
      <dgm:spPr/>
    </dgm:pt>
    <dgm:pt modelId="{2F576C93-CCD6-4BD6-AED9-E9E7D02921BD}" type="pres">
      <dgm:prSet presAssocID="{1AF5E09A-2C2E-4626-8EAB-24CB2B2BDF74}" presName="spV" presStyleCnt="0"/>
      <dgm:spPr/>
    </dgm:pt>
    <dgm:pt modelId="{CB241FB6-FDF2-4C14-B666-3A3A57900B08}" type="pres">
      <dgm:prSet presAssocID="{EFE89D9E-A497-4769-80DA-1D054BF394EC}" presName="linNode" presStyleCnt="0"/>
      <dgm:spPr/>
    </dgm:pt>
    <dgm:pt modelId="{390696FC-CAB7-4484-B79F-C3AE1D91BB43}" type="pres">
      <dgm:prSet presAssocID="{EFE89D9E-A497-4769-80DA-1D054BF394EC}" presName="parTx" presStyleLbl="revTx" presStyleIdx="2" presStyleCnt="3">
        <dgm:presLayoutVars>
          <dgm:chMax val="1"/>
          <dgm:bulletEnabled val="1"/>
        </dgm:presLayoutVars>
      </dgm:prSet>
      <dgm:spPr/>
    </dgm:pt>
    <dgm:pt modelId="{17B61730-EFCD-4D90-AFD3-2ADEDF04EE3A}" type="pres">
      <dgm:prSet presAssocID="{EFE89D9E-A497-4769-80DA-1D054BF394EC}" presName="bracket" presStyleLbl="parChTrans1D1" presStyleIdx="2" presStyleCnt="3"/>
      <dgm:spPr/>
    </dgm:pt>
    <dgm:pt modelId="{011276EB-3A0F-4760-AFBB-A968C1D1A1EF}" type="pres">
      <dgm:prSet presAssocID="{EFE89D9E-A497-4769-80DA-1D054BF394EC}" presName="spH" presStyleCnt="0"/>
      <dgm:spPr/>
    </dgm:pt>
    <dgm:pt modelId="{B72C961D-491C-4E1B-8426-AC8B403892E7}" type="pres">
      <dgm:prSet presAssocID="{EFE89D9E-A497-4769-80DA-1D054BF394EC}" presName="desTx" presStyleLbl="node1" presStyleIdx="2" presStyleCnt="3">
        <dgm:presLayoutVars>
          <dgm:bulletEnabled val="1"/>
        </dgm:presLayoutVars>
      </dgm:prSet>
      <dgm:spPr/>
    </dgm:pt>
  </dgm:ptLst>
  <dgm:cxnLst>
    <dgm:cxn modelId="{3237E005-EEFE-4862-90C8-75A38ECA1121}" srcId="{C48B853B-176E-41B9-97F3-1AA6F0864274}" destId="{89F85187-BCE7-49DF-8AA6-4888CBB7FB13}" srcOrd="0" destOrd="0" parTransId="{ED81F81A-8C61-4BF0-8453-73BB37ABB2EB}" sibTransId="{CC706DFD-2CB4-4141-BBA8-4B75CF8A4C5D}"/>
    <dgm:cxn modelId="{FB753C13-4228-47EC-8CE2-B763BE16051E}" type="presOf" srcId="{920F9461-EA35-47B5-B7D1-96739766908F}" destId="{E2E0A89C-5FD2-48F5-8C7C-13B6BABBE50C}" srcOrd="0" destOrd="0" presId="urn:diagrams.loki3.com/BracketList"/>
    <dgm:cxn modelId="{F929BC1F-7A83-4A11-9FEF-CD87CBC9D553}" type="presOf" srcId="{9DC2D7C8-BEDE-4378-9F22-BF33FEC62A8F}" destId="{6D5A1E88-8967-4F09-9480-48B313BAD32B}" srcOrd="0" destOrd="0" presId="urn:diagrams.loki3.com/BracketList"/>
    <dgm:cxn modelId="{EECF2037-1F2F-42E2-B75F-96713B723850}" srcId="{9DC2D7C8-BEDE-4378-9F22-BF33FEC62A8F}" destId="{4A2B7D23-E908-485D-A9DE-F1F3935C91E4}" srcOrd="0" destOrd="0" parTransId="{53E90DC7-9761-4FF9-96F0-C8ABE6D4DD1E}" sibTransId="{B0F2A3CA-37F8-4225-8518-E2DC21F37086}"/>
    <dgm:cxn modelId="{36B8F33A-2654-48EB-B89F-57AA846B750B}" type="presOf" srcId="{EFE89D9E-A497-4769-80DA-1D054BF394EC}" destId="{390696FC-CAB7-4484-B79F-C3AE1D91BB43}" srcOrd="0" destOrd="0" presId="urn:diagrams.loki3.com/BracketList"/>
    <dgm:cxn modelId="{EC88465B-627A-45CC-9476-FEAC705CD16B}" type="presOf" srcId="{4A2B7D23-E908-485D-A9DE-F1F3935C91E4}" destId="{6177A342-5DBF-4DAF-A75A-5F3D55C5DD9A}" srcOrd="0" destOrd="0" presId="urn:diagrams.loki3.com/BracketList"/>
    <dgm:cxn modelId="{3F41DD68-F584-4083-9056-1C49C56145C8}" type="presOf" srcId="{FF7C34B4-6C0D-49B9-B8CC-677EE8CCE157}" destId="{B72C961D-491C-4E1B-8426-AC8B403892E7}" srcOrd="0" destOrd="0" presId="urn:diagrams.loki3.com/BracketList"/>
    <dgm:cxn modelId="{CB556251-A2AB-41BE-AB6C-D12F699D0014}" srcId="{C48B853B-176E-41B9-97F3-1AA6F0864274}" destId="{9DC2D7C8-BEDE-4378-9F22-BF33FEC62A8F}" srcOrd="1" destOrd="0" parTransId="{1B71DF3E-ADD1-4969-8129-35D118899143}" sibTransId="{1AF5E09A-2C2E-4626-8EAB-24CB2B2BDF74}"/>
    <dgm:cxn modelId="{77073356-86F8-4C6E-A07D-96A46D21D44E}" type="presOf" srcId="{C48B853B-176E-41B9-97F3-1AA6F0864274}" destId="{3F5133A4-13B0-4C92-88C8-EFA72AB178BC}" srcOrd="0" destOrd="0" presId="urn:diagrams.loki3.com/BracketList"/>
    <dgm:cxn modelId="{3BC72E81-F263-4A66-90EF-98EA3552591F}" srcId="{C48B853B-176E-41B9-97F3-1AA6F0864274}" destId="{EFE89D9E-A497-4769-80DA-1D054BF394EC}" srcOrd="2" destOrd="0" parTransId="{9102CFF0-E412-4711-91A6-5AD7DDC9A328}" sibTransId="{14E63874-1B2F-4329-8666-A5BE764EF562}"/>
    <dgm:cxn modelId="{37FD578B-9590-441E-9210-0C3015A5F0D5}" type="presOf" srcId="{89F85187-BCE7-49DF-8AA6-4888CBB7FB13}" destId="{43AD60BE-828B-4EF7-BEE2-17D769BB548E}" srcOrd="0" destOrd="0" presId="urn:diagrams.loki3.com/BracketList"/>
    <dgm:cxn modelId="{BD68FABA-4519-4B98-AE0C-E992B70FF889}" srcId="{EFE89D9E-A497-4769-80DA-1D054BF394EC}" destId="{FF7C34B4-6C0D-49B9-B8CC-677EE8CCE157}" srcOrd="0" destOrd="0" parTransId="{77B67AFE-C57E-4AA1-8F3F-13D342D77EB2}" sibTransId="{E8890992-36FC-4F12-86E0-52414CCBCD8A}"/>
    <dgm:cxn modelId="{214C18E1-F07D-42EB-A856-C5C73AEE29A3}" srcId="{89F85187-BCE7-49DF-8AA6-4888CBB7FB13}" destId="{920F9461-EA35-47B5-B7D1-96739766908F}" srcOrd="0" destOrd="0" parTransId="{BDFCC555-DC02-444A-9724-5EB6A7FAE042}" sibTransId="{A4E97B01-D10C-4A20-B43C-3CEA259D19AD}"/>
    <dgm:cxn modelId="{51D2F7AD-2E97-4F40-9CDF-224BDACDCD7F}" type="presParOf" srcId="{3F5133A4-13B0-4C92-88C8-EFA72AB178BC}" destId="{5D76CC17-70B7-4316-AE60-A55E7234B1CD}" srcOrd="0" destOrd="0" presId="urn:diagrams.loki3.com/BracketList"/>
    <dgm:cxn modelId="{E92A0D5A-EA07-4364-B173-2491640F8809}" type="presParOf" srcId="{5D76CC17-70B7-4316-AE60-A55E7234B1CD}" destId="{43AD60BE-828B-4EF7-BEE2-17D769BB548E}" srcOrd="0" destOrd="0" presId="urn:diagrams.loki3.com/BracketList"/>
    <dgm:cxn modelId="{1D4E2AC5-57E4-40A6-A857-E1B7DC17FDAD}" type="presParOf" srcId="{5D76CC17-70B7-4316-AE60-A55E7234B1CD}" destId="{D9C2F989-3745-4078-8B97-30659499550A}" srcOrd="1" destOrd="0" presId="urn:diagrams.loki3.com/BracketList"/>
    <dgm:cxn modelId="{C123E659-2EBE-46D1-AF63-168D11FD8BDC}" type="presParOf" srcId="{5D76CC17-70B7-4316-AE60-A55E7234B1CD}" destId="{27203A75-0FA6-401F-A129-63E3228020FF}" srcOrd="2" destOrd="0" presId="urn:diagrams.loki3.com/BracketList"/>
    <dgm:cxn modelId="{8F7988F7-AFB7-4178-8094-A0A6DE05D67F}" type="presParOf" srcId="{5D76CC17-70B7-4316-AE60-A55E7234B1CD}" destId="{E2E0A89C-5FD2-48F5-8C7C-13B6BABBE50C}" srcOrd="3" destOrd="0" presId="urn:diagrams.loki3.com/BracketList"/>
    <dgm:cxn modelId="{FA8ABD16-5883-4588-8E9E-2E7C8296F73E}" type="presParOf" srcId="{3F5133A4-13B0-4C92-88C8-EFA72AB178BC}" destId="{77AA46DB-7753-4AA0-88EC-EBA43D2FBBE7}" srcOrd="1" destOrd="0" presId="urn:diagrams.loki3.com/BracketList"/>
    <dgm:cxn modelId="{4372421B-0321-47CE-9E42-E9B6958E6F99}" type="presParOf" srcId="{3F5133A4-13B0-4C92-88C8-EFA72AB178BC}" destId="{C1953C5D-FF9D-41CF-AC0A-2DA5966439B4}" srcOrd="2" destOrd="0" presId="urn:diagrams.loki3.com/BracketList"/>
    <dgm:cxn modelId="{459AE9B4-FCC3-412A-824A-77039915E22F}" type="presParOf" srcId="{C1953C5D-FF9D-41CF-AC0A-2DA5966439B4}" destId="{6D5A1E88-8967-4F09-9480-48B313BAD32B}" srcOrd="0" destOrd="0" presId="urn:diagrams.loki3.com/BracketList"/>
    <dgm:cxn modelId="{3B68B1E8-9833-4186-B072-9D1CEEAB5C2E}" type="presParOf" srcId="{C1953C5D-FF9D-41CF-AC0A-2DA5966439B4}" destId="{CCA63710-FC72-42A8-91F4-5BB6A914C883}" srcOrd="1" destOrd="0" presId="urn:diagrams.loki3.com/BracketList"/>
    <dgm:cxn modelId="{F360927A-DB6F-47C7-9C48-35386C212397}" type="presParOf" srcId="{C1953C5D-FF9D-41CF-AC0A-2DA5966439B4}" destId="{C2916EDF-33E0-47E5-B1B5-83B4FAF7E5A2}" srcOrd="2" destOrd="0" presId="urn:diagrams.loki3.com/BracketList"/>
    <dgm:cxn modelId="{32F23A29-C47D-48B9-8481-B04DB3A60403}" type="presParOf" srcId="{C1953C5D-FF9D-41CF-AC0A-2DA5966439B4}" destId="{6177A342-5DBF-4DAF-A75A-5F3D55C5DD9A}" srcOrd="3" destOrd="0" presId="urn:diagrams.loki3.com/BracketList"/>
    <dgm:cxn modelId="{DFC48A29-569C-41B6-9575-1F26C45DF78C}" type="presParOf" srcId="{3F5133A4-13B0-4C92-88C8-EFA72AB178BC}" destId="{2F576C93-CCD6-4BD6-AED9-E9E7D02921BD}" srcOrd="3" destOrd="0" presId="urn:diagrams.loki3.com/BracketList"/>
    <dgm:cxn modelId="{F3C1FE45-A594-496F-9202-4F526FBB260C}" type="presParOf" srcId="{3F5133A4-13B0-4C92-88C8-EFA72AB178BC}" destId="{CB241FB6-FDF2-4C14-B666-3A3A57900B08}" srcOrd="4" destOrd="0" presId="urn:diagrams.loki3.com/BracketList"/>
    <dgm:cxn modelId="{89B3F011-A024-49CD-9C1E-33B139981816}" type="presParOf" srcId="{CB241FB6-FDF2-4C14-B666-3A3A57900B08}" destId="{390696FC-CAB7-4484-B79F-C3AE1D91BB43}" srcOrd="0" destOrd="0" presId="urn:diagrams.loki3.com/BracketList"/>
    <dgm:cxn modelId="{87417733-AB96-4682-86AB-8201F4AE7EC4}" type="presParOf" srcId="{CB241FB6-FDF2-4C14-B666-3A3A57900B08}" destId="{17B61730-EFCD-4D90-AFD3-2ADEDF04EE3A}" srcOrd="1" destOrd="0" presId="urn:diagrams.loki3.com/BracketList"/>
    <dgm:cxn modelId="{2D376F39-4759-4FA9-B105-8C7DDA6F7ABD}" type="presParOf" srcId="{CB241FB6-FDF2-4C14-B666-3A3A57900B08}" destId="{011276EB-3A0F-4760-AFBB-A968C1D1A1EF}" srcOrd="2" destOrd="0" presId="urn:diagrams.loki3.com/BracketList"/>
    <dgm:cxn modelId="{3E03E91E-1308-49E9-A1C6-5D81F36E00AE}" type="presParOf" srcId="{CB241FB6-FDF2-4C14-B666-3A3A57900B08}" destId="{B72C961D-491C-4E1B-8426-AC8B403892E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48B853B-176E-41B9-97F3-1AA6F0864274}" type="doc">
      <dgm:prSet loTypeId="urn:diagrams.loki3.com/BracketList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EBB1482D-DBF6-4B1B-A2E7-A1C53B2363DE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Predictive ML approaches do not empower stakeholders to estimate causal effects of interventions.</a:t>
          </a:r>
        </a:p>
      </dgm:t>
    </dgm:pt>
    <dgm:pt modelId="{A59BA4B4-0712-48FA-87C2-C874FF5E6BA5}" type="parTrans" cxnId="{32F0FA98-7E6B-4211-A46F-462D0C35BE0D}">
      <dgm:prSet/>
      <dgm:spPr/>
      <dgm:t>
        <a:bodyPr/>
        <a:lstStyle/>
        <a:p>
          <a:endParaRPr lang="en-US"/>
        </a:p>
      </dgm:t>
    </dgm:pt>
    <dgm:pt modelId="{F03B9ED8-F063-4CC4-AA0E-D49FEB56A74F}" type="sibTrans" cxnId="{32F0FA98-7E6B-4211-A46F-462D0C35BE0D}">
      <dgm:prSet/>
      <dgm:spPr/>
      <dgm:t>
        <a:bodyPr/>
        <a:lstStyle/>
        <a:p>
          <a:endParaRPr lang="en-US"/>
        </a:p>
      </dgm:t>
    </dgm:pt>
    <dgm:pt modelId="{73B2B064-27CF-47FA-B3A5-2D81434559CE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Modelling interventions is not feasible.</a:t>
          </a:r>
        </a:p>
      </dgm:t>
    </dgm:pt>
    <dgm:pt modelId="{EAB221D4-7180-4D36-B569-B6587D1F8F74}" type="parTrans" cxnId="{7F7B1121-15A0-49EA-B7BB-6781268E8F4D}">
      <dgm:prSet/>
      <dgm:spPr/>
      <dgm:t>
        <a:bodyPr/>
        <a:lstStyle/>
        <a:p>
          <a:endParaRPr lang="en-US"/>
        </a:p>
      </dgm:t>
    </dgm:pt>
    <dgm:pt modelId="{795F70B8-7718-4442-BBD0-85975F7763B0}" type="sibTrans" cxnId="{7F7B1121-15A0-49EA-B7BB-6781268E8F4D}">
      <dgm:prSet/>
      <dgm:spPr/>
      <dgm:t>
        <a:bodyPr/>
        <a:lstStyle/>
        <a:p>
          <a:endParaRPr lang="en-US"/>
        </a:p>
      </dgm:t>
    </dgm:pt>
    <dgm:pt modelId="{7893C66D-E67E-4120-AF98-99B4ADDDA082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Counterfactual estimation is not possible.</a:t>
          </a:r>
        </a:p>
      </dgm:t>
    </dgm:pt>
    <dgm:pt modelId="{CE62F8A1-104F-4475-9294-DE384E427595}" type="parTrans" cxnId="{C8C6F6D2-A93C-472E-A706-EB66A0DC1805}">
      <dgm:prSet/>
      <dgm:spPr/>
      <dgm:t>
        <a:bodyPr/>
        <a:lstStyle/>
        <a:p>
          <a:endParaRPr lang="en-US"/>
        </a:p>
      </dgm:t>
    </dgm:pt>
    <dgm:pt modelId="{98F5CEF2-C1AD-4840-B935-CC5A45C11B33}" type="sibTrans" cxnId="{C8C6F6D2-A93C-472E-A706-EB66A0DC1805}">
      <dgm:prSet/>
      <dgm:spPr/>
      <dgm:t>
        <a:bodyPr/>
        <a:lstStyle/>
        <a:p>
          <a:endParaRPr lang="en-US"/>
        </a:p>
      </dgm:t>
    </dgm:pt>
    <dgm:pt modelId="{D97C40AC-5C6E-4E7E-AB5E-8EEBCF382152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Mitigating confounding bias is challenging because models can be affected by biases in data and in model architecture. </a:t>
          </a:r>
        </a:p>
      </dgm:t>
    </dgm:pt>
    <dgm:pt modelId="{6E6DC29A-A285-462C-B766-E6E84B1B59FB}" type="parTrans" cxnId="{57A4322E-91EE-4A59-9625-D1A23871F43F}">
      <dgm:prSet/>
      <dgm:spPr/>
      <dgm:t>
        <a:bodyPr/>
        <a:lstStyle/>
        <a:p>
          <a:endParaRPr lang="en-US"/>
        </a:p>
      </dgm:t>
    </dgm:pt>
    <dgm:pt modelId="{8EB52182-71C8-490C-A8FC-805E4B6EE861}" type="sibTrans" cxnId="{57A4322E-91EE-4A59-9625-D1A23871F43F}">
      <dgm:prSet/>
      <dgm:spPr/>
      <dgm:t>
        <a:bodyPr/>
        <a:lstStyle/>
        <a:p>
          <a:endParaRPr lang="en-US"/>
        </a:p>
      </dgm:t>
    </dgm:pt>
    <dgm:pt modelId="{8087427A-1A1D-4AB1-A69E-6FCB650AF662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Predictive modelling cannot estimate probable alternative outcomes </a:t>
          </a:r>
          <a:r>
            <a:rPr lang="en-US" sz="2400"/>
            <a:t>of interventions on </a:t>
          </a:r>
          <a:r>
            <a:rPr lang="en-US" sz="2400" dirty="0"/>
            <a:t>data.</a:t>
          </a:r>
        </a:p>
      </dgm:t>
    </dgm:pt>
    <dgm:pt modelId="{C5ACDF0F-E104-42A2-AB3F-ACFA9508CD24}" type="parTrans" cxnId="{6D9FE263-98FD-4404-9B9B-4D3CAAE57B41}">
      <dgm:prSet/>
      <dgm:spPr/>
      <dgm:t>
        <a:bodyPr/>
        <a:lstStyle/>
        <a:p>
          <a:endParaRPr lang="en-US"/>
        </a:p>
      </dgm:t>
    </dgm:pt>
    <dgm:pt modelId="{550AB6D2-9110-45AB-80DA-9913D9854020}" type="sibTrans" cxnId="{6D9FE263-98FD-4404-9B9B-4D3CAAE57B41}">
      <dgm:prSet/>
      <dgm:spPr/>
      <dgm:t>
        <a:bodyPr/>
        <a:lstStyle/>
        <a:p>
          <a:endParaRPr lang="en-US"/>
        </a:p>
      </dgm:t>
    </dgm:pt>
    <dgm:pt modelId="{13350500-4619-4DCD-AA7F-1CD79D3D0175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2400" dirty="0"/>
            <a:t>Confounder management is not model integrated.</a:t>
          </a:r>
        </a:p>
      </dgm:t>
    </dgm:pt>
    <dgm:pt modelId="{9645C663-2F93-4DB9-B2DA-E5DC79BC9096}" type="parTrans" cxnId="{0F056A65-98C4-447D-A5DF-9980F946BB70}">
      <dgm:prSet/>
      <dgm:spPr/>
      <dgm:t>
        <a:bodyPr/>
        <a:lstStyle/>
        <a:p>
          <a:endParaRPr lang="en-US"/>
        </a:p>
      </dgm:t>
    </dgm:pt>
    <dgm:pt modelId="{65BB0B60-ADF8-4F6F-A32D-B3AE3F03DD73}" type="sibTrans" cxnId="{0F056A65-98C4-447D-A5DF-9980F946BB70}">
      <dgm:prSet/>
      <dgm:spPr/>
      <dgm:t>
        <a:bodyPr/>
        <a:lstStyle/>
        <a:p>
          <a:endParaRPr lang="en-US"/>
        </a:p>
      </dgm:t>
    </dgm:pt>
    <dgm:pt modelId="{A53E3133-FEF3-453B-9C23-C14FCAC8D358}" type="pres">
      <dgm:prSet presAssocID="{C48B853B-176E-41B9-97F3-1AA6F0864274}" presName="Name0" presStyleCnt="0">
        <dgm:presLayoutVars>
          <dgm:dir/>
          <dgm:animLvl val="lvl"/>
          <dgm:resizeHandles val="exact"/>
        </dgm:presLayoutVars>
      </dgm:prSet>
      <dgm:spPr/>
    </dgm:pt>
    <dgm:pt modelId="{190BDDA7-6B51-4477-A0E7-DBD12498C073}" type="pres">
      <dgm:prSet presAssocID="{73B2B064-27CF-47FA-B3A5-2D81434559CE}" presName="linNode" presStyleCnt="0"/>
      <dgm:spPr/>
    </dgm:pt>
    <dgm:pt modelId="{1D86167A-0E4A-479F-B0F4-5F19E816964D}" type="pres">
      <dgm:prSet presAssocID="{73B2B064-27CF-47FA-B3A5-2D81434559CE}" presName="parTx" presStyleLbl="revTx" presStyleIdx="0" presStyleCnt="3">
        <dgm:presLayoutVars>
          <dgm:chMax val="1"/>
          <dgm:bulletEnabled val="1"/>
        </dgm:presLayoutVars>
      </dgm:prSet>
      <dgm:spPr/>
    </dgm:pt>
    <dgm:pt modelId="{09ABB75A-3962-4AED-8FD4-49A9E79530DF}" type="pres">
      <dgm:prSet presAssocID="{73B2B064-27CF-47FA-B3A5-2D81434559CE}" presName="bracket" presStyleLbl="parChTrans1D1" presStyleIdx="0" presStyleCnt="3"/>
      <dgm:spPr/>
    </dgm:pt>
    <dgm:pt modelId="{3818100F-EE60-4076-87DC-2DB35767819E}" type="pres">
      <dgm:prSet presAssocID="{73B2B064-27CF-47FA-B3A5-2D81434559CE}" presName="spH" presStyleCnt="0"/>
      <dgm:spPr/>
    </dgm:pt>
    <dgm:pt modelId="{39B55CB1-3EFC-47A3-9F4E-86080AA1F648}" type="pres">
      <dgm:prSet presAssocID="{73B2B064-27CF-47FA-B3A5-2D81434559CE}" presName="desTx" presStyleLbl="node1" presStyleIdx="0" presStyleCnt="3">
        <dgm:presLayoutVars>
          <dgm:bulletEnabled val="1"/>
        </dgm:presLayoutVars>
      </dgm:prSet>
      <dgm:spPr/>
    </dgm:pt>
    <dgm:pt modelId="{884BDE72-99C4-4ADB-B2CF-4487B7A1F400}" type="pres">
      <dgm:prSet presAssocID="{795F70B8-7718-4442-BBD0-85975F7763B0}" presName="spV" presStyleCnt="0"/>
      <dgm:spPr/>
    </dgm:pt>
    <dgm:pt modelId="{F9B22356-ACAA-48F4-8082-B4CAE9051012}" type="pres">
      <dgm:prSet presAssocID="{7893C66D-E67E-4120-AF98-99B4ADDDA082}" presName="linNode" presStyleCnt="0"/>
      <dgm:spPr/>
    </dgm:pt>
    <dgm:pt modelId="{9840D998-EBAE-4B1A-9C6A-562DF9F2DD39}" type="pres">
      <dgm:prSet presAssocID="{7893C66D-E67E-4120-AF98-99B4ADDDA082}" presName="parTx" presStyleLbl="revTx" presStyleIdx="1" presStyleCnt="3">
        <dgm:presLayoutVars>
          <dgm:chMax val="1"/>
          <dgm:bulletEnabled val="1"/>
        </dgm:presLayoutVars>
      </dgm:prSet>
      <dgm:spPr/>
    </dgm:pt>
    <dgm:pt modelId="{B59F6000-8AAC-417B-A8D6-AE0E06F0A7BF}" type="pres">
      <dgm:prSet presAssocID="{7893C66D-E67E-4120-AF98-99B4ADDDA082}" presName="bracket" presStyleLbl="parChTrans1D1" presStyleIdx="1" presStyleCnt="3"/>
      <dgm:spPr/>
    </dgm:pt>
    <dgm:pt modelId="{3112966C-225B-438F-93C5-A81001C5D13C}" type="pres">
      <dgm:prSet presAssocID="{7893C66D-E67E-4120-AF98-99B4ADDDA082}" presName="spH" presStyleCnt="0"/>
      <dgm:spPr/>
    </dgm:pt>
    <dgm:pt modelId="{D14334E2-0855-4DB5-8B5E-44049B62854C}" type="pres">
      <dgm:prSet presAssocID="{7893C66D-E67E-4120-AF98-99B4ADDDA082}" presName="desTx" presStyleLbl="node1" presStyleIdx="1" presStyleCnt="3">
        <dgm:presLayoutVars>
          <dgm:bulletEnabled val="1"/>
        </dgm:presLayoutVars>
      </dgm:prSet>
      <dgm:spPr/>
    </dgm:pt>
    <dgm:pt modelId="{EA838A7E-E248-4B82-B7A6-B43C053487EB}" type="pres">
      <dgm:prSet presAssocID="{98F5CEF2-C1AD-4840-B935-CC5A45C11B33}" presName="spV" presStyleCnt="0"/>
      <dgm:spPr/>
    </dgm:pt>
    <dgm:pt modelId="{C5D22346-A47D-465A-979B-A696247A1B18}" type="pres">
      <dgm:prSet presAssocID="{13350500-4619-4DCD-AA7F-1CD79D3D0175}" presName="linNode" presStyleCnt="0"/>
      <dgm:spPr/>
    </dgm:pt>
    <dgm:pt modelId="{5A42AA52-877A-4EFF-AB1B-F263AFD2CBB6}" type="pres">
      <dgm:prSet presAssocID="{13350500-4619-4DCD-AA7F-1CD79D3D0175}" presName="parTx" presStyleLbl="revTx" presStyleIdx="2" presStyleCnt="3">
        <dgm:presLayoutVars>
          <dgm:chMax val="1"/>
          <dgm:bulletEnabled val="1"/>
        </dgm:presLayoutVars>
      </dgm:prSet>
      <dgm:spPr/>
    </dgm:pt>
    <dgm:pt modelId="{2D88B969-068D-4F65-AE88-1558DA40569B}" type="pres">
      <dgm:prSet presAssocID="{13350500-4619-4DCD-AA7F-1CD79D3D0175}" presName="bracket" presStyleLbl="parChTrans1D1" presStyleIdx="2" presStyleCnt="3"/>
      <dgm:spPr/>
    </dgm:pt>
    <dgm:pt modelId="{ADE3D141-9191-4C27-9E41-6C823617E673}" type="pres">
      <dgm:prSet presAssocID="{13350500-4619-4DCD-AA7F-1CD79D3D0175}" presName="spH" presStyleCnt="0"/>
      <dgm:spPr/>
    </dgm:pt>
    <dgm:pt modelId="{105584EA-1011-486B-BAFA-E8C843353DE4}" type="pres">
      <dgm:prSet presAssocID="{13350500-4619-4DCD-AA7F-1CD79D3D0175}" presName="desTx" presStyleLbl="node1" presStyleIdx="2" presStyleCnt="3">
        <dgm:presLayoutVars>
          <dgm:bulletEnabled val="1"/>
        </dgm:presLayoutVars>
      </dgm:prSet>
      <dgm:spPr/>
    </dgm:pt>
  </dgm:ptLst>
  <dgm:cxnLst>
    <dgm:cxn modelId="{9749F402-5576-4765-A527-5AC1BB8D56D0}" type="presOf" srcId="{13350500-4619-4DCD-AA7F-1CD79D3D0175}" destId="{5A42AA52-877A-4EFF-AB1B-F263AFD2CBB6}" srcOrd="0" destOrd="0" presId="urn:diagrams.loki3.com/BracketList"/>
    <dgm:cxn modelId="{7F7B1121-15A0-49EA-B7BB-6781268E8F4D}" srcId="{C48B853B-176E-41B9-97F3-1AA6F0864274}" destId="{73B2B064-27CF-47FA-B3A5-2D81434559CE}" srcOrd="0" destOrd="0" parTransId="{EAB221D4-7180-4D36-B569-B6587D1F8F74}" sibTransId="{795F70B8-7718-4442-BBD0-85975F7763B0}"/>
    <dgm:cxn modelId="{57A4322E-91EE-4A59-9625-D1A23871F43F}" srcId="{13350500-4619-4DCD-AA7F-1CD79D3D0175}" destId="{D97C40AC-5C6E-4E7E-AB5E-8EEBCF382152}" srcOrd="0" destOrd="0" parTransId="{6E6DC29A-A285-462C-B766-E6E84B1B59FB}" sibTransId="{8EB52182-71C8-490C-A8FC-805E4B6EE861}"/>
    <dgm:cxn modelId="{6D9FE263-98FD-4404-9B9B-4D3CAAE57B41}" srcId="{7893C66D-E67E-4120-AF98-99B4ADDDA082}" destId="{8087427A-1A1D-4AB1-A69E-6FCB650AF662}" srcOrd="0" destOrd="0" parTransId="{C5ACDF0F-E104-42A2-AB3F-ACFA9508CD24}" sibTransId="{550AB6D2-9110-45AB-80DA-9913D9854020}"/>
    <dgm:cxn modelId="{0F056A65-98C4-447D-A5DF-9980F946BB70}" srcId="{C48B853B-176E-41B9-97F3-1AA6F0864274}" destId="{13350500-4619-4DCD-AA7F-1CD79D3D0175}" srcOrd="2" destOrd="0" parTransId="{9645C663-2F93-4DB9-B2DA-E5DC79BC9096}" sibTransId="{65BB0B60-ADF8-4F6F-A32D-B3AE3F03DD73}"/>
    <dgm:cxn modelId="{EF88CE47-D435-42C2-AE45-56F06E57B220}" type="presOf" srcId="{8087427A-1A1D-4AB1-A69E-6FCB650AF662}" destId="{D14334E2-0855-4DB5-8B5E-44049B62854C}" srcOrd="0" destOrd="0" presId="urn:diagrams.loki3.com/BracketList"/>
    <dgm:cxn modelId="{5044F06B-B9BC-46EB-8800-C7C182C62BB1}" type="presOf" srcId="{C48B853B-176E-41B9-97F3-1AA6F0864274}" destId="{A53E3133-FEF3-453B-9C23-C14FCAC8D358}" srcOrd="0" destOrd="0" presId="urn:diagrams.loki3.com/BracketList"/>
    <dgm:cxn modelId="{E76A2B72-7424-461E-A7D7-7A817EC36626}" type="presOf" srcId="{7893C66D-E67E-4120-AF98-99B4ADDDA082}" destId="{9840D998-EBAE-4B1A-9C6A-562DF9F2DD39}" srcOrd="0" destOrd="0" presId="urn:diagrams.loki3.com/BracketList"/>
    <dgm:cxn modelId="{AF4BEF91-D667-44F1-9B49-D255D5A746D2}" type="presOf" srcId="{EBB1482D-DBF6-4B1B-A2E7-A1C53B2363DE}" destId="{39B55CB1-3EFC-47A3-9F4E-86080AA1F648}" srcOrd="0" destOrd="0" presId="urn:diagrams.loki3.com/BracketList"/>
    <dgm:cxn modelId="{32F0FA98-7E6B-4211-A46F-462D0C35BE0D}" srcId="{73B2B064-27CF-47FA-B3A5-2D81434559CE}" destId="{EBB1482D-DBF6-4B1B-A2E7-A1C53B2363DE}" srcOrd="0" destOrd="0" parTransId="{A59BA4B4-0712-48FA-87C2-C874FF5E6BA5}" sibTransId="{F03B9ED8-F063-4CC4-AA0E-D49FEB56A74F}"/>
    <dgm:cxn modelId="{C8C6F6D2-A93C-472E-A706-EB66A0DC1805}" srcId="{C48B853B-176E-41B9-97F3-1AA6F0864274}" destId="{7893C66D-E67E-4120-AF98-99B4ADDDA082}" srcOrd="1" destOrd="0" parTransId="{CE62F8A1-104F-4475-9294-DE384E427595}" sibTransId="{98F5CEF2-C1AD-4840-B935-CC5A45C11B33}"/>
    <dgm:cxn modelId="{E79B54D5-2B3D-43C4-B538-84A0AF7876C7}" type="presOf" srcId="{D97C40AC-5C6E-4E7E-AB5E-8EEBCF382152}" destId="{105584EA-1011-486B-BAFA-E8C843353DE4}" srcOrd="0" destOrd="0" presId="urn:diagrams.loki3.com/BracketList"/>
    <dgm:cxn modelId="{4D83E7F8-3D1A-4301-8B73-6E4BB139B370}" type="presOf" srcId="{73B2B064-27CF-47FA-B3A5-2D81434559CE}" destId="{1D86167A-0E4A-479F-B0F4-5F19E816964D}" srcOrd="0" destOrd="0" presId="urn:diagrams.loki3.com/BracketList"/>
    <dgm:cxn modelId="{E0BF415D-E8D4-4107-B83A-2BFA041089B1}" type="presParOf" srcId="{A53E3133-FEF3-453B-9C23-C14FCAC8D358}" destId="{190BDDA7-6B51-4477-A0E7-DBD12498C073}" srcOrd="0" destOrd="0" presId="urn:diagrams.loki3.com/BracketList"/>
    <dgm:cxn modelId="{71A5AC57-B92D-456A-A3E5-30C77EC361D1}" type="presParOf" srcId="{190BDDA7-6B51-4477-A0E7-DBD12498C073}" destId="{1D86167A-0E4A-479F-B0F4-5F19E816964D}" srcOrd="0" destOrd="0" presId="urn:diagrams.loki3.com/BracketList"/>
    <dgm:cxn modelId="{2D5EA049-16EA-4673-9A85-A0302D2EE933}" type="presParOf" srcId="{190BDDA7-6B51-4477-A0E7-DBD12498C073}" destId="{09ABB75A-3962-4AED-8FD4-49A9E79530DF}" srcOrd="1" destOrd="0" presId="urn:diagrams.loki3.com/BracketList"/>
    <dgm:cxn modelId="{35F6679F-D1C8-49AB-B80F-B5B2147FCF98}" type="presParOf" srcId="{190BDDA7-6B51-4477-A0E7-DBD12498C073}" destId="{3818100F-EE60-4076-87DC-2DB35767819E}" srcOrd="2" destOrd="0" presId="urn:diagrams.loki3.com/BracketList"/>
    <dgm:cxn modelId="{D501362A-A222-4C25-8192-95B488932C57}" type="presParOf" srcId="{190BDDA7-6B51-4477-A0E7-DBD12498C073}" destId="{39B55CB1-3EFC-47A3-9F4E-86080AA1F648}" srcOrd="3" destOrd="0" presId="urn:diagrams.loki3.com/BracketList"/>
    <dgm:cxn modelId="{8F99FDAA-B0EE-4953-A7BF-2513478C8625}" type="presParOf" srcId="{A53E3133-FEF3-453B-9C23-C14FCAC8D358}" destId="{884BDE72-99C4-4ADB-B2CF-4487B7A1F400}" srcOrd="1" destOrd="0" presId="urn:diagrams.loki3.com/BracketList"/>
    <dgm:cxn modelId="{87B80D09-35A7-45B6-BBF8-1F223704A726}" type="presParOf" srcId="{A53E3133-FEF3-453B-9C23-C14FCAC8D358}" destId="{F9B22356-ACAA-48F4-8082-B4CAE9051012}" srcOrd="2" destOrd="0" presId="urn:diagrams.loki3.com/BracketList"/>
    <dgm:cxn modelId="{64EB186B-2D64-4865-8E54-CD9591F7125F}" type="presParOf" srcId="{F9B22356-ACAA-48F4-8082-B4CAE9051012}" destId="{9840D998-EBAE-4B1A-9C6A-562DF9F2DD39}" srcOrd="0" destOrd="0" presId="urn:diagrams.loki3.com/BracketList"/>
    <dgm:cxn modelId="{BFEDCF08-BD39-4672-8ED0-556B5BECE201}" type="presParOf" srcId="{F9B22356-ACAA-48F4-8082-B4CAE9051012}" destId="{B59F6000-8AAC-417B-A8D6-AE0E06F0A7BF}" srcOrd="1" destOrd="0" presId="urn:diagrams.loki3.com/BracketList"/>
    <dgm:cxn modelId="{24A483CC-EA78-4CE2-898B-8C7223219CF5}" type="presParOf" srcId="{F9B22356-ACAA-48F4-8082-B4CAE9051012}" destId="{3112966C-225B-438F-93C5-A81001C5D13C}" srcOrd="2" destOrd="0" presId="urn:diagrams.loki3.com/BracketList"/>
    <dgm:cxn modelId="{6BF37D89-28B2-4210-AA23-6C85A1BDAF01}" type="presParOf" srcId="{F9B22356-ACAA-48F4-8082-B4CAE9051012}" destId="{D14334E2-0855-4DB5-8B5E-44049B62854C}" srcOrd="3" destOrd="0" presId="urn:diagrams.loki3.com/BracketList"/>
    <dgm:cxn modelId="{208FE44C-762F-4D31-AE29-28AA79CE1AA0}" type="presParOf" srcId="{A53E3133-FEF3-453B-9C23-C14FCAC8D358}" destId="{EA838A7E-E248-4B82-B7A6-B43C053487EB}" srcOrd="3" destOrd="0" presId="urn:diagrams.loki3.com/BracketList"/>
    <dgm:cxn modelId="{2BD3ABD2-A744-4C74-A1EB-0AAA21789888}" type="presParOf" srcId="{A53E3133-FEF3-453B-9C23-C14FCAC8D358}" destId="{C5D22346-A47D-465A-979B-A696247A1B18}" srcOrd="4" destOrd="0" presId="urn:diagrams.loki3.com/BracketList"/>
    <dgm:cxn modelId="{22CBC5BF-D284-49F9-93FD-A6B948131FC8}" type="presParOf" srcId="{C5D22346-A47D-465A-979B-A696247A1B18}" destId="{5A42AA52-877A-4EFF-AB1B-F263AFD2CBB6}" srcOrd="0" destOrd="0" presId="urn:diagrams.loki3.com/BracketList"/>
    <dgm:cxn modelId="{FB3E78A3-EC42-4A59-AABE-938A5BA954EA}" type="presParOf" srcId="{C5D22346-A47D-465A-979B-A696247A1B18}" destId="{2D88B969-068D-4F65-AE88-1558DA40569B}" srcOrd="1" destOrd="0" presId="urn:diagrams.loki3.com/BracketList"/>
    <dgm:cxn modelId="{B284243F-ADFE-4EF6-A9B8-40D3BAC19057}" type="presParOf" srcId="{C5D22346-A47D-465A-979B-A696247A1B18}" destId="{ADE3D141-9191-4C27-9E41-6C823617E673}" srcOrd="2" destOrd="0" presId="urn:diagrams.loki3.com/BracketList"/>
    <dgm:cxn modelId="{67FA97D9-E22C-4578-830A-14798CE5A8D1}" type="presParOf" srcId="{C5D22346-A47D-465A-979B-A696247A1B18}" destId="{105584EA-1011-486B-BAFA-E8C843353DE4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FF4CB12-84F4-4E57-8387-803C630C4FF9}" type="doc">
      <dgm:prSet loTypeId="urn:microsoft.com/office/officeart/2005/8/layout/vList5" loCatId="list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F30905E-CE9D-4C17-B470-19B36C2F338E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b="0" baseline="0" dirty="0"/>
            <a:t>Predictive ML is limited to insights within datasets</a:t>
          </a:r>
          <a:endParaRPr lang="en-US" sz="2400" dirty="0"/>
        </a:p>
      </dgm:t>
    </dgm:pt>
    <dgm:pt modelId="{0E5EE19D-E63E-4F9F-9A68-89975DAE1D61}" type="parTrans" cxnId="{130D5D09-7B45-46A7-9014-547841422DFD}">
      <dgm:prSet/>
      <dgm:spPr/>
      <dgm:t>
        <a:bodyPr/>
        <a:lstStyle/>
        <a:p>
          <a:endParaRPr lang="en-US"/>
        </a:p>
      </dgm:t>
    </dgm:pt>
    <dgm:pt modelId="{2B6FAAB4-18F7-4B28-BC6D-7A59D38C4B38}" type="sibTrans" cxnId="{130D5D09-7B45-46A7-9014-547841422DFD}">
      <dgm:prSet/>
      <dgm:spPr/>
      <dgm:t>
        <a:bodyPr/>
        <a:lstStyle/>
        <a:p>
          <a:endParaRPr lang="en-US"/>
        </a:p>
      </dgm:t>
    </dgm:pt>
    <dgm:pt modelId="{626205B8-964B-447E-B643-0C27945AA32B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b="0" baseline="0" dirty="0"/>
            <a:t>Predictive ML has poor generalizability</a:t>
          </a:r>
          <a:endParaRPr lang="en-US" sz="2400" dirty="0"/>
        </a:p>
      </dgm:t>
    </dgm:pt>
    <dgm:pt modelId="{0C8147EB-9A9C-46B0-BC24-99A12492D056}" type="parTrans" cxnId="{CD9F8B3A-72BB-4831-8170-095889116951}">
      <dgm:prSet/>
      <dgm:spPr/>
      <dgm:t>
        <a:bodyPr/>
        <a:lstStyle/>
        <a:p>
          <a:endParaRPr lang="en-US"/>
        </a:p>
      </dgm:t>
    </dgm:pt>
    <dgm:pt modelId="{6252067D-83D0-457D-9250-22CD56C21192}" type="sibTrans" cxnId="{CD9F8B3A-72BB-4831-8170-095889116951}">
      <dgm:prSet/>
      <dgm:spPr/>
      <dgm:t>
        <a:bodyPr/>
        <a:lstStyle/>
        <a:p>
          <a:endParaRPr lang="en-US"/>
        </a:p>
      </dgm:t>
    </dgm:pt>
    <dgm:pt modelId="{E1184C05-EA6A-467A-B455-2101C572F31C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b="0" baseline="0" dirty="0"/>
            <a:t>ML training and validation datasets determine how models perform on unseen data.</a:t>
          </a:r>
          <a:endParaRPr lang="en-US" sz="2400" dirty="0"/>
        </a:p>
      </dgm:t>
    </dgm:pt>
    <dgm:pt modelId="{4A9F283D-6B73-4D77-AF60-66719713378B}" type="parTrans" cxnId="{52B5A5B8-EDC5-4276-BA56-A95294360AB9}">
      <dgm:prSet/>
      <dgm:spPr/>
      <dgm:t>
        <a:bodyPr/>
        <a:lstStyle/>
        <a:p>
          <a:endParaRPr lang="en-US"/>
        </a:p>
      </dgm:t>
    </dgm:pt>
    <dgm:pt modelId="{3CC01E7B-3882-471B-906B-A8E1618EC8F8}" type="sibTrans" cxnId="{52B5A5B8-EDC5-4276-BA56-A95294360AB9}">
      <dgm:prSet/>
      <dgm:spPr/>
      <dgm:t>
        <a:bodyPr/>
        <a:lstStyle/>
        <a:p>
          <a:endParaRPr lang="en-US"/>
        </a:p>
      </dgm:t>
    </dgm:pt>
    <dgm:pt modelId="{4552C47E-D1EF-4274-9542-C3D9FA5D66BA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ML explainability is generally modelled on available data and not domain knowledge.</a:t>
          </a:r>
        </a:p>
      </dgm:t>
    </dgm:pt>
    <dgm:pt modelId="{6078EDD3-7624-4710-80FB-395128883468}" type="parTrans" cxnId="{6A31EA54-24E7-4253-A9C9-8CF2B415ED9E}">
      <dgm:prSet/>
      <dgm:spPr/>
      <dgm:t>
        <a:bodyPr/>
        <a:lstStyle/>
        <a:p>
          <a:endParaRPr lang="en-US"/>
        </a:p>
      </dgm:t>
    </dgm:pt>
    <dgm:pt modelId="{848800B6-AF0A-4A37-93E5-A276EB0DA546}" type="sibTrans" cxnId="{6A31EA54-24E7-4253-A9C9-8CF2B415ED9E}">
      <dgm:prSet/>
      <dgm:spPr/>
      <dgm:t>
        <a:bodyPr/>
        <a:lstStyle/>
        <a:p>
          <a:endParaRPr lang="en-US"/>
        </a:p>
      </dgm:t>
    </dgm:pt>
    <dgm:pt modelId="{5CB34D74-BD48-4ACC-952E-2B2316DBD7A1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Causal based algorithms can facilitate root cause analysis.</a:t>
          </a:r>
        </a:p>
      </dgm:t>
    </dgm:pt>
    <dgm:pt modelId="{668610D8-F03D-437D-8D51-1E0E31223487}" type="parTrans" cxnId="{EF24C057-8570-469F-89DF-626950D5461E}">
      <dgm:prSet/>
      <dgm:spPr/>
      <dgm:t>
        <a:bodyPr/>
        <a:lstStyle/>
        <a:p>
          <a:endParaRPr lang="en-US"/>
        </a:p>
      </dgm:t>
    </dgm:pt>
    <dgm:pt modelId="{BF56C743-E9F7-4C68-8A3B-64792103D5FF}" type="sibTrans" cxnId="{EF24C057-8570-469F-89DF-626950D5461E}">
      <dgm:prSet/>
      <dgm:spPr/>
      <dgm:t>
        <a:bodyPr/>
        <a:lstStyle/>
        <a:p>
          <a:endParaRPr lang="en-US"/>
        </a:p>
      </dgm:t>
    </dgm:pt>
    <dgm:pt modelId="{A4525320-3033-42EC-92B7-F7948302F14C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Causal approaches are based on domain knowledge and intrinsically model confounding.</a:t>
          </a:r>
        </a:p>
      </dgm:t>
    </dgm:pt>
    <dgm:pt modelId="{5080524B-4CC0-42D5-AFA4-514C9CC0D014}" type="parTrans" cxnId="{BC6A5D7D-415F-4B88-B50E-700711DBAE59}">
      <dgm:prSet/>
      <dgm:spPr/>
      <dgm:t>
        <a:bodyPr/>
        <a:lstStyle/>
        <a:p>
          <a:endParaRPr lang="en-US"/>
        </a:p>
      </dgm:t>
    </dgm:pt>
    <dgm:pt modelId="{D7479E81-B425-40B9-9312-C83DBE8C3E93}" type="sibTrans" cxnId="{BC6A5D7D-415F-4B88-B50E-700711DBAE59}">
      <dgm:prSet/>
      <dgm:spPr/>
      <dgm:t>
        <a:bodyPr/>
        <a:lstStyle/>
        <a:p>
          <a:endParaRPr lang="en-US"/>
        </a:p>
      </dgm:t>
    </dgm:pt>
    <dgm:pt modelId="{04590CC4-8161-4F34-BEE5-2AE136FD3FD8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Causal based algorithms can support evidence-based decision making.</a:t>
          </a:r>
        </a:p>
      </dgm:t>
    </dgm:pt>
    <dgm:pt modelId="{FF9A9155-80CA-423F-8840-98245372A135}" type="parTrans" cxnId="{6B021D48-B22F-4323-A944-6E54879999A4}">
      <dgm:prSet/>
      <dgm:spPr/>
      <dgm:t>
        <a:bodyPr/>
        <a:lstStyle/>
        <a:p>
          <a:endParaRPr lang="en-US"/>
        </a:p>
      </dgm:t>
    </dgm:pt>
    <dgm:pt modelId="{1C25E251-A274-4341-A406-FA173A2B3A0D}" type="sibTrans" cxnId="{6B021D48-B22F-4323-A944-6E54879999A4}">
      <dgm:prSet/>
      <dgm:spPr/>
      <dgm:t>
        <a:bodyPr/>
        <a:lstStyle/>
        <a:p>
          <a:endParaRPr lang="en-US"/>
        </a:p>
      </dgm:t>
    </dgm:pt>
    <dgm:pt modelId="{AD094FC7-A996-4A9E-B7FF-CE09E5706AB0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Causal approaches can model counterfactuals and the effects of interventions.</a:t>
          </a:r>
        </a:p>
      </dgm:t>
    </dgm:pt>
    <dgm:pt modelId="{76A8F83B-0069-4CFE-B36D-990C3A26D1AF}" type="parTrans" cxnId="{D198E51A-9FF2-47F0-97C7-05020969A00B}">
      <dgm:prSet/>
      <dgm:spPr/>
      <dgm:t>
        <a:bodyPr/>
        <a:lstStyle/>
        <a:p>
          <a:endParaRPr lang="en-US"/>
        </a:p>
      </dgm:t>
    </dgm:pt>
    <dgm:pt modelId="{03F61A2E-A5E4-4E44-BDB5-FA1AD5A763FB}" type="sibTrans" cxnId="{D198E51A-9FF2-47F0-97C7-05020969A00B}">
      <dgm:prSet/>
      <dgm:spPr/>
      <dgm:t>
        <a:bodyPr/>
        <a:lstStyle/>
        <a:p>
          <a:endParaRPr lang="en-US"/>
        </a:p>
      </dgm:t>
    </dgm:pt>
    <dgm:pt modelId="{FA7523BD-E3C6-4351-8B45-7C7978339AB6}" type="pres">
      <dgm:prSet presAssocID="{4FF4CB12-84F4-4E57-8387-803C630C4FF9}" presName="Name0" presStyleCnt="0">
        <dgm:presLayoutVars>
          <dgm:dir/>
          <dgm:animLvl val="lvl"/>
          <dgm:resizeHandles val="exact"/>
        </dgm:presLayoutVars>
      </dgm:prSet>
      <dgm:spPr/>
    </dgm:pt>
    <dgm:pt modelId="{330C61F0-8632-4DF5-BC17-E9B10914DB1D}" type="pres">
      <dgm:prSet presAssocID="{4F30905E-CE9D-4C17-B470-19B36C2F338E}" presName="linNode" presStyleCnt="0"/>
      <dgm:spPr/>
    </dgm:pt>
    <dgm:pt modelId="{89E9C38A-4959-4629-B8B4-BFA304765694}" type="pres">
      <dgm:prSet presAssocID="{4F30905E-CE9D-4C17-B470-19B36C2F338E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4F2C97EA-C55B-4866-8F90-306559D96E95}" type="pres">
      <dgm:prSet presAssocID="{4F30905E-CE9D-4C17-B470-19B36C2F338E}" presName="descendantText" presStyleLbl="alignAccFollowNode1" presStyleIdx="0" presStyleCnt="4">
        <dgm:presLayoutVars>
          <dgm:bulletEnabled val="1"/>
        </dgm:presLayoutVars>
      </dgm:prSet>
      <dgm:spPr/>
    </dgm:pt>
    <dgm:pt modelId="{ED107D52-3266-4360-8F76-C184852AD8B0}" type="pres">
      <dgm:prSet presAssocID="{2B6FAAB4-18F7-4B28-BC6D-7A59D38C4B38}" presName="sp" presStyleCnt="0"/>
      <dgm:spPr/>
    </dgm:pt>
    <dgm:pt modelId="{E3C371D3-6A1A-4486-AF34-3E277DBE437C}" type="pres">
      <dgm:prSet presAssocID="{626205B8-964B-447E-B643-0C27945AA32B}" presName="linNode" presStyleCnt="0"/>
      <dgm:spPr/>
    </dgm:pt>
    <dgm:pt modelId="{77BDF84A-7F95-4ED5-99CF-8A34A5CC7290}" type="pres">
      <dgm:prSet presAssocID="{626205B8-964B-447E-B643-0C27945AA32B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B65E63D3-9A56-4F63-8314-9575432EE0CD}" type="pres">
      <dgm:prSet presAssocID="{626205B8-964B-447E-B643-0C27945AA32B}" presName="descendantText" presStyleLbl="alignAccFollowNode1" presStyleIdx="1" presStyleCnt="4">
        <dgm:presLayoutVars>
          <dgm:bulletEnabled val="1"/>
        </dgm:presLayoutVars>
      </dgm:prSet>
      <dgm:spPr/>
    </dgm:pt>
    <dgm:pt modelId="{63F2B8EB-3D99-48C6-85BF-46E646655CFF}" type="pres">
      <dgm:prSet presAssocID="{6252067D-83D0-457D-9250-22CD56C21192}" presName="sp" presStyleCnt="0"/>
      <dgm:spPr/>
    </dgm:pt>
    <dgm:pt modelId="{2A2603E9-C014-488B-B39C-1964AD9EA09B}" type="pres">
      <dgm:prSet presAssocID="{5CB34D74-BD48-4ACC-952E-2B2316DBD7A1}" presName="linNode" presStyleCnt="0"/>
      <dgm:spPr/>
    </dgm:pt>
    <dgm:pt modelId="{585CBAEC-29A8-4E97-97EC-60D738EBE643}" type="pres">
      <dgm:prSet presAssocID="{5CB34D74-BD48-4ACC-952E-2B2316DBD7A1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63DD4486-E700-43B2-A8BC-8FCB4D14AC38}" type="pres">
      <dgm:prSet presAssocID="{5CB34D74-BD48-4ACC-952E-2B2316DBD7A1}" presName="descendantText" presStyleLbl="alignAccFollowNode1" presStyleIdx="2" presStyleCnt="4">
        <dgm:presLayoutVars>
          <dgm:bulletEnabled val="1"/>
        </dgm:presLayoutVars>
      </dgm:prSet>
      <dgm:spPr/>
    </dgm:pt>
    <dgm:pt modelId="{0CABA89D-8598-4C91-B1C7-378F1119C0B4}" type="pres">
      <dgm:prSet presAssocID="{BF56C743-E9F7-4C68-8A3B-64792103D5FF}" presName="sp" presStyleCnt="0"/>
      <dgm:spPr/>
    </dgm:pt>
    <dgm:pt modelId="{8E2A84AF-E4E4-4776-AB40-7467FB6AE0AC}" type="pres">
      <dgm:prSet presAssocID="{04590CC4-8161-4F34-BEE5-2AE136FD3FD8}" presName="linNode" presStyleCnt="0"/>
      <dgm:spPr/>
    </dgm:pt>
    <dgm:pt modelId="{273BE23B-C913-45FC-9854-0B3E1D7995FB}" type="pres">
      <dgm:prSet presAssocID="{04590CC4-8161-4F34-BEE5-2AE136FD3FD8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CD7912B-5AF5-45FE-AC37-DAE9CA69D8B4}" type="pres">
      <dgm:prSet presAssocID="{04590CC4-8161-4F34-BEE5-2AE136FD3FD8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130D5D09-7B45-46A7-9014-547841422DFD}" srcId="{4FF4CB12-84F4-4E57-8387-803C630C4FF9}" destId="{4F30905E-CE9D-4C17-B470-19B36C2F338E}" srcOrd="0" destOrd="0" parTransId="{0E5EE19D-E63E-4F9F-9A68-89975DAE1D61}" sibTransId="{2B6FAAB4-18F7-4B28-BC6D-7A59D38C4B38}"/>
    <dgm:cxn modelId="{D198E51A-9FF2-47F0-97C7-05020969A00B}" srcId="{04590CC4-8161-4F34-BEE5-2AE136FD3FD8}" destId="{AD094FC7-A996-4A9E-B7FF-CE09E5706AB0}" srcOrd="0" destOrd="0" parTransId="{76A8F83B-0069-4CFE-B36D-990C3A26D1AF}" sibTransId="{03F61A2E-A5E4-4E44-BDB5-FA1AD5A763FB}"/>
    <dgm:cxn modelId="{F986CE25-3DB5-4492-8097-21D85E2EFE12}" type="presOf" srcId="{4552C47E-D1EF-4274-9542-C3D9FA5D66BA}" destId="{B65E63D3-9A56-4F63-8314-9575432EE0CD}" srcOrd="0" destOrd="0" presId="urn:microsoft.com/office/officeart/2005/8/layout/vList5"/>
    <dgm:cxn modelId="{00A39033-FBE7-4543-A366-8E3F514FCD73}" type="presOf" srcId="{AD094FC7-A996-4A9E-B7FF-CE09E5706AB0}" destId="{3CD7912B-5AF5-45FE-AC37-DAE9CA69D8B4}" srcOrd="0" destOrd="0" presId="urn:microsoft.com/office/officeart/2005/8/layout/vList5"/>
    <dgm:cxn modelId="{CD9F8B3A-72BB-4831-8170-095889116951}" srcId="{4FF4CB12-84F4-4E57-8387-803C630C4FF9}" destId="{626205B8-964B-447E-B643-0C27945AA32B}" srcOrd="1" destOrd="0" parTransId="{0C8147EB-9A9C-46B0-BC24-99A12492D056}" sibTransId="{6252067D-83D0-457D-9250-22CD56C21192}"/>
    <dgm:cxn modelId="{8ED22965-01CE-47D0-A935-4B1D1F26B0C4}" type="presOf" srcId="{A4525320-3033-42EC-92B7-F7948302F14C}" destId="{63DD4486-E700-43B2-A8BC-8FCB4D14AC38}" srcOrd="0" destOrd="0" presId="urn:microsoft.com/office/officeart/2005/8/layout/vList5"/>
    <dgm:cxn modelId="{2B66D767-7226-4E8D-B562-153412A096B8}" type="presOf" srcId="{04590CC4-8161-4F34-BEE5-2AE136FD3FD8}" destId="{273BE23B-C913-45FC-9854-0B3E1D7995FB}" srcOrd="0" destOrd="0" presId="urn:microsoft.com/office/officeart/2005/8/layout/vList5"/>
    <dgm:cxn modelId="{6B021D48-B22F-4323-A944-6E54879999A4}" srcId="{4FF4CB12-84F4-4E57-8387-803C630C4FF9}" destId="{04590CC4-8161-4F34-BEE5-2AE136FD3FD8}" srcOrd="3" destOrd="0" parTransId="{FF9A9155-80CA-423F-8840-98245372A135}" sibTransId="{1C25E251-A274-4341-A406-FA173A2B3A0D}"/>
    <dgm:cxn modelId="{EB72294C-0E0F-470F-970A-9E454A441622}" type="presOf" srcId="{4FF4CB12-84F4-4E57-8387-803C630C4FF9}" destId="{FA7523BD-E3C6-4351-8B45-7C7978339AB6}" srcOrd="0" destOrd="0" presId="urn:microsoft.com/office/officeart/2005/8/layout/vList5"/>
    <dgm:cxn modelId="{E3532A6C-EE1B-4CDB-B9DA-ECCA5A7E1ABF}" type="presOf" srcId="{E1184C05-EA6A-467A-B455-2101C572F31C}" destId="{4F2C97EA-C55B-4866-8F90-306559D96E95}" srcOrd="0" destOrd="0" presId="urn:microsoft.com/office/officeart/2005/8/layout/vList5"/>
    <dgm:cxn modelId="{6A31EA54-24E7-4253-A9C9-8CF2B415ED9E}" srcId="{626205B8-964B-447E-B643-0C27945AA32B}" destId="{4552C47E-D1EF-4274-9542-C3D9FA5D66BA}" srcOrd="0" destOrd="0" parTransId="{6078EDD3-7624-4710-80FB-395128883468}" sibTransId="{848800B6-AF0A-4A37-93E5-A276EB0DA546}"/>
    <dgm:cxn modelId="{78888857-2FD5-48FA-9B1E-0834292A4CA6}" type="presOf" srcId="{5CB34D74-BD48-4ACC-952E-2B2316DBD7A1}" destId="{585CBAEC-29A8-4E97-97EC-60D738EBE643}" srcOrd="0" destOrd="0" presId="urn:microsoft.com/office/officeart/2005/8/layout/vList5"/>
    <dgm:cxn modelId="{EF24C057-8570-469F-89DF-626950D5461E}" srcId="{4FF4CB12-84F4-4E57-8387-803C630C4FF9}" destId="{5CB34D74-BD48-4ACC-952E-2B2316DBD7A1}" srcOrd="2" destOrd="0" parTransId="{668610D8-F03D-437D-8D51-1E0E31223487}" sibTransId="{BF56C743-E9F7-4C68-8A3B-64792103D5FF}"/>
    <dgm:cxn modelId="{BC6A5D7D-415F-4B88-B50E-700711DBAE59}" srcId="{5CB34D74-BD48-4ACC-952E-2B2316DBD7A1}" destId="{A4525320-3033-42EC-92B7-F7948302F14C}" srcOrd="0" destOrd="0" parTransId="{5080524B-4CC0-42D5-AFA4-514C9CC0D014}" sibTransId="{D7479E81-B425-40B9-9312-C83DBE8C3E93}"/>
    <dgm:cxn modelId="{DDE2E086-2388-48F1-A807-045FBDEBA83E}" type="presOf" srcId="{626205B8-964B-447E-B643-0C27945AA32B}" destId="{77BDF84A-7F95-4ED5-99CF-8A34A5CC7290}" srcOrd="0" destOrd="0" presId="urn:microsoft.com/office/officeart/2005/8/layout/vList5"/>
    <dgm:cxn modelId="{8A9A4FAB-C173-48CD-BA85-7E0140DDC75B}" type="presOf" srcId="{4F30905E-CE9D-4C17-B470-19B36C2F338E}" destId="{89E9C38A-4959-4629-B8B4-BFA304765694}" srcOrd="0" destOrd="0" presId="urn:microsoft.com/office/officeart/2005/8/layout/vList5"/>
    <dgm:cxn modelId="{52B5A5B8-EDC5-4276-BA56-A95294360AB9}" srcId="{4F30905E-CE9D-4C17-B470-19B36C2F338E}" destId="{E1184C05-EA6A-467A-B455-2101C572F31C}" srcOrd="0" destOrd="0" parTransId="{4A9F283D-6B73-4D77-AF60-66719713378B}" sibTransId="{3CC01E7B-3882-471B-906B-A8E1618EC8F8}"/>
    <dgm:cxn modelId="{B1BF5174-E263-494C-B456-ED3DF98999C0}" type="presParOf" srcId="{FA7523BD-E3C6-4351-8B45-7C7978339AB6}" destId="{330C61F0-8632-4DF5-BC17-E9B10914DB1D}" srcOrd="0" destOrd="0" presId="urn:microsoft.com/office/officeart/2005/8/layout/vList5"/>
    <dgm:cxn modelId="{34EC0ECC-B9AB-4CA7-B7E7-B2A127860D87}" type="presParOf" srcId="{330C61F0-8632-4DF5-BC17-E9B10914DB1D}" destId="{89E9C38A-4959-4629-B8B4-BFA304765694}" srcOrd="0" destOrd="0" presId="urn:microsoft.com/office/officeart/2005/8/layout/vList5"/>
    <dgm:cxn modelId="{912F1246-523B-47E3-9EBA-359D1F8D82C5}" type="presParOf" srcId="{330C61F0-8632-4DF5-BC17-E9B10914DB1D}" destId="{4F2C97EA-C55B-4866-8F90-306559D96E95}" srcOrd="1" destOrd="0" presId="urn:microsoft.com/office/officeart/2005/8/layout/vList5"/>
    <dgm:cxn modelId="{41B86EFD-C287-43C0-B87A-31718878B2B6}" type="presParOf" srcId="{FA7523BD-E3C6-4351-8B45-7C7978339AB6}" destId="{ED107D52-3266-4360-8F76-C184852AD8B0}" srcOrd="1" destOrd="0" presId="urn:microsoft.com/office/officeart/2005/8/layout/vList5"/>
    <dgm:cxn modelId="{CC625776-7381-48BD-901C-0E2C530DAA32}" type="presParOf" srcId="{FA7523BD-E3C6-4351-8B45-7C7978339AB6}" destId="{E3C371D3-6A1A-4486-AF34-3E277DBE437C}" srcOrd="2" destOrd="0" presId="urn:microsoft.com/office/officeart/2005/8/layout/vList5"/>
    <dgm:cxn modelId="{F1298EF1-4A8F-4BCB-A5A0-C8C87DFD71D7}" type="presParOf" srcId="{E3C371D3-6A1A-4486-AF34-3E277DBE437C}" destId="{77BDF84A-7F95-4ED5-99CF-8A34A5CC7290}" srcOrd="0" destOrd="0" presId="urn:microsoft.com/office/officeart/2005/8/layout/vList5"/>
    <dgm:cxn modelId="{69B40800-78A8-4DA1-AFCE-2E5807B14998}" type="presParOf" srcId="{E3C371D3-6A1A-4486-AF34-3E277DBE437C}" destId="{B65E63D3-9A56-4F63-8314-9575432EE0CD}" srcOrd="1" destOrd="0" presId="urn:microsoft.com/office/officeart/2005/8/layout/vList5"/>
    <dgm:cxn modelId="{17B4330E-25E6-41E3-8F72-C2D92AAC6A24}" type="presParOf" srcId="{FA7523BD-E3C6-4351-8B45-7C7978339AB6}" destId="{63F2B8EB-3D99-48C6-85BF-46E646655CFF}" srcOrd="3" destOrd="0" presId="urn:microsoft.com/office/officeart/2005/8/layout/vList5"/>
    <dgm:cxn modelId="{95FF76F3-3F0B-43ED-A31E-25F933A5C0DA}" type="presParOf" srcId="{FA7523BD-E3C6-4351-8B45-7C7978339AB6}" destId="{2A2603E9-C014-488B-B39C-1964AD9EA09B}" srcOrd="4" destOrd="0" presId="urn:microsoft.com/office/officeart/2005/8/layout/vList5"/>
    <dgm:cxn modelId="{3DDDFCE6-F68E-45C0-A226-F4E9ED826B71}" type="presParOf" srcId="{2A2603E9-C014-488B-B39C-1964AD9EA09B}" destId="{585CBAEC-29A8-4E97-97EC-60D738EBE643}" srcOrd="0" destOrd="0" presId="urn:microsoft.com/office/officeart/2005/8/layout/vList5"/>
    <dgm:cxn modelId="{F4FC6877-BB75-43FE-BDA9-2FD79549D736}" type="presParOf" srcId="{2A2603E9-C014-488B-B39C-1964AD9EA09B}" destId="{63DD4486-E700-43B2-A8BC-8FCB4D14AC38}" srcOrd="1" destOrd="0" presId="urn:microsoft.com/office/officeart/2005/8/layout/vList5"/>
    <dgm:cxn modelId="{E3206F09-97D5-4A88-B056-D4116A73314A}" type="presParOf" srcId="{FA7523BD-E3C6-4351-8B45-7C7978339AB6}" destId="{0CABA89D-8598-4C91-B1C7-378F1119C0B4}" srcOrd="5" destOrd="0" presId="urn:microsoft.com/office/officeart/2005/8/layout/vList5"/>
    <dgm:cxn modelId="{2A2B9A92-E05B-4369-B9C0-CF838D751E0C}" type="presParOf" srcId="{FA7523BD-E3C6-4351-8B45-7C7978339AB6}" destId="{8E2A84AF-E4E4-4776-AB40-7467FB6AE0AC}" srcOrd="6" destOrd="0" presId="urn:microsoft.com/office/officeart/2005/8/layout/vList5"/>
    <dgm:cxn modelId="{F742DD6A-4C2B-4A98-8333-3DDA9B1C3832}" type="presParOf" srcId="{8E2A84AF-E4E4-4776-AB40-7467FB6AE0AC}" destId="{273BE23B-C913-45FC-9854-0B3E1D7995FB}" srcOrd="0" destOrd="0" presId="urn:microsoft.com/office/officeart/2005/8/layout/vList5"/>
    <dgm:cxn modelId="{95F98B9F-AF79-40DA-80E6-394B1B4E6F32}" type="presParOf" srcId="{8E2A84AF-E4E4-4776-AB40-7467FB6AE0AC}" destId="{3CD7912B-5AF5-45FE-AC37-DAE9CA69D8B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6BE0A-D393-41EA-883B-2239816EFCFF}">
      <dsp:nvSpPr>
        <dsp:cNvPr id="0" name=""/>
        <dsp:cNvSpPr/>
      </dsp:nvSpPr>
      <dsp:spPr>
        <a:xfrm>
          <a:off x="0" y="460"/>
          <a:ext cx="533419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610761-E8EF-46C2-BE70-D90626B5D334}">
      <dsp:nvSpPr>
        <dsp:cNvPr id="0" name=""/>
        <dsp:cNvSpPr/>
      </dsp:nvSpPr>
      <dsp:spPr>
        <a:xfrm>
          <a:off x="0" y="460"/>
          <a:ext cx="5334197" cy="53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Introduction</a:t>
          </a:r>
        </a:p>
      </dsp:txBody>
      <dsp:txXfrm>
        <a:off x="0" y="460"/>
        <a:ext cx="5334197" cy="538416"/>
      </dsp:txXfrm>
    </dsp:sp>
    <dsp:sp modelId="{CDBE4AA7-BF11-4C2D-8051-321EF16AF3BA}">
      <dsp:nvSpPr>
        <dsp:cNvPr id="0" name=""/>
        <dsp:cNvSpPr/>
      </dsp:nvSpPr>
      <dsp:spPr>
        <a:xfrm>
          <a:off x="0" y="538876"/>
          <a:ext cx="533419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33232-A946-415A-90AD-BFBF594E0B49}">
      <dsp:nvSpPr>
        <dsp:cNvPr id="0" name=""/>
        <dsp:cNvSpPr/>
      </dsp:nvSpPr>
      <dsp:spPr>
        <a:xfrm>
          <a:off x="0" y="538876"/>
          <a:ext cx="5334197" cy="53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Motivation</a:t>
          </a:r>
        </a:p>
      </dsp:txBody>
      <dsp:txXfrm>
        <a:off x="0" y="538876"/>
        <a:ext cx="5334197" cy="538416"/>
      </dsp:txXfrm>
    </dsp:sp>
    <dsp:sp modelId="{5D26E04A-2338-435C-9D8B-06627471A222}">
      <dsp:nvSpPr>
        <dsp:cNvPr id="0" name=""/>
        <dsp:cNvSpPr/>
      </dsp:nvSpPr>
      <dsp:spPr>
        <a:xfrm>
          <a:off x="0" y="1077292"/>
          <a:ext cx="533419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11A8E1-5FBA-445A-856D-4FCE7DE140A7}">
      <dsp:nvSpPr>
        <dsp:cNvPr id="0" name=""/>
        <dsp:cNvSpPr/>
      </dsp:nvSpPr>
      <dsp:spPr>
        <a:xfrm>
          <a:off x="0" y="1077292"/>
          <a:ext cx="5334197" cy="53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Problem Statement</a:t>
          </a:r>
        </a:p>
      </dsp:txBody>
      <dsp:txXfrm>
        <a:off x="0" y="1077292"/>
        <a:ext cx="5334197" cy="538416"/>
      </dsp:txXfrm>
    </dsp:sp>
    <dsp:sp modelId="{7DEAC698-FB7E-478B-B5AC-2B1166DC8638}">
      <dsp:nvSpPr>
        <dsp:cNvPr id="0" name=""/>
        <dsp:cNvSpPr/>
      </dsp:nvSpPr>
      <dsp:spPr>
        <a:xfrm>
          <a:off x="0" y="1615709"/>
          <a:ext cx="533419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65E4E-E23F-4182-8602-0F36EA66B93B}">
      <dsp:nvSpPr>
        <dsp:cNvPr id="0" name=""/>
        <dsp:cNvSpPr/>
      </dsp:nvSpPr>
      <dsp:spPr>
        <a:xfrm>
          <a:off x="0" y="1615709"/>
          <a:ext cx="5334197" cy="53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Objectives</a:t>
          </a:r>
        </a:p>
      </dsp:txBody>
      <dsp:txXfrm>
        <a:off x="0" y="1615709"/>
        <a:ext cx="5334197" cy="538416"/>
      </dsp:txXfrm>
    </dsp:sp>
    <dsp:sp modelId="{32065519-D274-42D9-A640-61522E21807A}">
      <dsp:nvSpPr>
        <dsp:cNvPr id="0" name=""/>
        <dsp:cNvSpPr/>
      </dsp:nvSpPr>
      <dsp:spPr>
        <a:xfrm>
          <a:off x="0" y="2154125"/>
          <a:ext cx="533419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6BC97-029A-4123-BA63-DE20C19A1D07}">
      <dsp:nvSpPr>
        <dsp:cNvPr id="0" name=""/>
        <dsp:cNvSpPr/>
      </dsp:nvSpPr>
      <dsp:spPr>
        <a:xfrm>
          <a:off x="0" y="2154125"/>
          <a:ext cx="5334197" cy="53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Methodology</a:t>
          </a:r>
        </a:p>
      </dsp:txBody>
      <dsp:txXfrm>
        <a:off x="0" y="2154125"/>
        <a:ext cx="5334197" cy="538416"/>
      </dsp:txXfrm>
    </dsp:sp>
    <dsp:sp modelId="{0AA55F09-FC02-4361-854F-FA02164DBE63}">
      <dsp:nvSpPr>
        <dsp:cNvPr id="0" name=""/>
        <dsp:cNvSpPr/>
      </dsp:nvSpPr>
      <dsp:spPr>
        <a:xfrm>
          <a:off x="0" y="2692542"/>
          <a:ext cx="533419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A7380E-68EF-414E-83BD-F2FB63486FD4}">
      <dsp:nvSpPr>
        <dsp:cNvPr id="0" name=""/>
        <dsp:cNvSpPr/>
      </dsp:nvSpPr>
      <dsp:spPr>
        <a:xfrm>
          <a:off x="0" y="2692542"/>
          <a:ext cx="5334197" cy="53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Findings</a:t>
          </a:r>
        </a:p>
      </dsp:txBody>
      <dsp:txXfrm>
        <a:off x="0" y="2692542"/>
        <a:ext cx="5334197" cy="538416"/>
      </dsp:txXfrm>
    </dsp:sp>
    <dsp:sp modelId="{755005B5-1E89-42C8-88BC-F0D39E84AA5B}">
      <dsp:nvSpPr>
        <dsp:cNvPr id="0" name=""/>
        <dsp:cNvSpPr/>
      </dsp:nvSpPr>
      <dsp:spPr>
        <a:xfrm>
          <a:off x="0" y="3230958"/>
          <a:ext cx="533419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FA99E-9DD5-42DA-A6F7-0466C5FFB140}">
      <dsp:nvSpPr>
        <dsp:cNvPr id="0" name=""/>
        <dsp:cNvSpPr/>
      </dsp:nvSpPr>
      <dsp:spPr>
        <a:xfrm>
          <a:off x="0" y="3230958"/>
          <a:ext cx="5334197" cy="53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Conclusion</a:t>
          </a:r>
        </a:p>
      </dsp:txBody>
      <dsp:txXfrm>
        <a:off x="0" y="3230958"/>
        <a:ext cx="5334197" cy="5384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300DE-C649-4F52-8F24-6EE3B5AC97E3}">
      <dsp:nvSpPr>
        <dsp:cNvPr id="0" name=""/>
        <dsp:cNvSpPr/>
      </dsp:nvSpPr>
      <dsp:spPr>
        <a:xfrm>
          <a:off x="530401" y="117154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GB" sz="2400" kern="1200" dirty="0"/>
            <a:t>Photovoltaic (PV) power generation exhibits variable behaviour, and this can cause challenges with reliable energy supply using such technology.</a:t>
          </a:r>
          <a:endParaRPr lang="en-US" sz="2400" kern="1200" dirty="0"/>
        </a:p>
      </dsp:txBody>
      <dsp:txXfrm>
        <a:off x="530401" y="117154"/>
        <a:ext cx="9454797" cy="859527"/>
      </dsp:txXfrm>
    </dsp:sp>
    <dsp:sp modelId="{6D71FA6A-B806-4866-83E8-7A60FA813ADF}">
      <dsp:nvSpPr>
        <dsp:cNvPr id="0" name=""/>
        <dsp:cNvSpPr/>
      </dsp:nvSpPr>
      <dsp:spPr>
        <a:xfrm>
          <a:off x="530401" y="976681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FE2556-B386-4226-9881-8FCDC7F0EAEC}">
      <dsp:nvSpPr>
        <dsp:cNvPr id="0" name=""/>
        <dsp:cNvSpPr/>
      </dsp:nvSpPr>
      <dsp:spPr>
        <a:xfrm>
          <a:off x="1864578" y="976681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081670-D216-456F-80C4-02FFAC1E6DE1}">
      <dsp:nvSpPr>
        <dsp:cNvPr id="0" name=""/>
        <dsp:cNvSpPr/>
      </dsp:nvSpPr>
      <dsp:spPr>
        <a:xfrm>
          <a:off x="3198755" y="976681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3791DC-7D2D-4DF2-8E9F-AA727F34190C}">
      <dsp:nvSpPr>
        <dsp:cNvPr id="0" name=""/>
        <dsp:cNvSpPr/>
      </dsp:nvSpPr>
      <dsp:spPr>
        <a:xfrm>
          <a:off x="4532932" y="976681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82B4AE-4CB9-413D-A088-6D37578A7080}">
      <dsp:nvSpPr>
        <dsp:cNvPr id="0" name=""/>
        <dsp:cNvSpPr/>
      </dsp:nvSpPr>
      <dsp:spPr>
        <a:xfrm>
          <a:off x="5867109" y="976681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6DE879-3160-4B79-9B07-C6F3B98D359A}">
      <dsp:nvSpPr>
        <dsp:cNvPr id="0" name=""/>
        <dsp:cNvSpPr/>
      </dsp:nvSpPr>
      <dsp:spPr>
        <a:xfrm>
          <a:off x="7201286" y="976681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20E4DF-1A36-44BD-842B-18F584E98453}">
      <dsp:nvSpPr>
        <dsp:cNvPr id="0" name=""/>
        <dsp:cNvSpPr/>
      </dsp:nvSpPr>
      <dsp:spPr>
        <a:xfrm>
          <a:off x="8535463" y="976681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627E25-52E2-4C96-83DA-7AF11CAE6953}">
      <dsp:nvSpPr>
        <dsp:cNvPr id="0" name=""/>
        <dsp:cNvSpPr/>
      </dsp:nvSpPr>
      <dsp:spPr>
        <a:xfrm>
          <a:off x="530401" y="1282706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The electrical grid demands a balanced supply and demand energy state for optimal stability.</a:t>
          </a:r>
        </a:p>
      </dsp:txBody>
      <dsp:txXfrm>
        <a:off x="530401" y="1282706"/>
        <a:ext cx="9454797" cy="859527"/>
      </dsp:txXfrm>
    </dsp:sp>
    <dsp:sp modelId="{02CCB7FC-9E78-48F2-8F38-10F7DFB238A3}">
      <dsp:nvSpPr>
        <dsp:cNvPr id="0" name=""/>
        <dsp:cNvSpPr/>
      </dsp:nvSpPr>
      <dsp:spPr>
        <a:xfrm>
          <a:off x="530401" y="214223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BD62BA-0AA7-4969-9123-13ED4E36DD74}">
      <dsp:nvSpPr>
        <dsp:cNvPr id="0" name=""/>
        <dsp:cNvSpPr/>
      </dsp:nvSpPr>
      <dsp:spPr>
        <a:xfrm>
          <a:off x="1864578" y="214223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C9CF1E-518B-4F47-B23E-4CF52B42E367}">
      <dsp:nvSpPr>
        <dsp:cNvPr id="0" name=""/>
        <dsp:cNvSpPr/>
      </dsp:nvSpPr>
      <dsp:spPr>
        <a:xfrm>
          <a:off x="3198755" y="214223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B2980E-269E-4A7F-970E-AAA0070DFF80}">
      <dsp:nvSpPr>
        <dsp:cNvPr id="0" name=""/>
        <dsp:cNvSpPr/>
      </dsp:nvSpPr>
      <dsp:spPr>
        <a:xfrm>
          <a:off x="4532932" y="214223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1E7C06-14BF-4146-861A-DF03A4BE9F38}">
      <dsp:nvSpPr>
        <dsp:cNvPr id="0" name=""/>
        <dsp:cNvSpPr/>
      </dsp:nvSpPr>
      <dsp:spPr>
        <a:xfrm>
          <a:off x="5867109" y="214223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5DF10A-F8ED-4084-AD5D-422EEFF3812A}">
      <dsp:nvSpPr>
        <dsp:cNvPr id="0" name=""/>
        <dsp:cNvSpPr/>
      </dsp:nvSpPr>
      <dsp:spPr>
        <a:xfrm>
          <a:off x="7201286" y="214223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664ACB-658E-4E1B-9987-CD5A8FA82A17}">
      <dsp:nvSpPr>
        <dsp:cNvPr id="0" name=""/>
        <dsp:cNvSpPr/>
      </dsp:nvSpPr>
      <dsp:spPr>
        <a:xfrm>
          <a:off x="8535463" y="214223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41D24E-064B-4624-AD5B-1C56E3B9DB63}">
      <dsp:nvSpPr>
        <dsp:cNvPr id="0" name=""/>
        <dsp:cNvSpPr/>
      </dsp:nvSpPr>
      <dsp:spPr>
        <a:xfrm>
          <a:off x="530401" y="2448258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Machine learning (ML) is a computing approach that has been used to develop PV power forecasting systems in recent years. </a:t>
          </a:r>
        </a:p>
      </dsp:txBody>
      <dsp:txXfrm>
        <a:off x="530401" y="2448258"/>
        <a:ext cx="9454797" cy="859527"/>
      </dsp:txXfrm>
    </dsp:sp>
    <dsp:sp modelId="{125D3881-306A-457C-B22F-8B78921A71AB}">
      <dsp:nvSpPr>
        <dsp:cNvPr id="0" name=""/>
        <dsp:cNvSpPr/>
      </dsp:nvSpPr>
      <dsp:spPr>
        <a:xfrm>
          <a:off x="530401" y="3307785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4428D9-EA4F-4EFC-ABA5-A978122772BB}">
      <dsp:nvSpPr>
        <dsp:cNvPr id="0" name=""/>
        <dsp:cNvSpPr/>
      </dsp:nvSpPr>
      <dsp:spPr>
        <a:xfrm>
          <a:off x="1864578" y="3307785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4C9D34-E13E-4D28-A380-1865CBE10D49}">
      <dsp:nvSpPr>
        <dsp:cNvPr id="0" name=""/>
        <dsp:cNvSpPr/>
      </dsp:nvSpPr>
      <dsp:spPr>
        <a:xfrm>
          <a:off x="3198755" y="3307785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C01DC5-FE04-4B4E-9478-F39C088A83B8}">
      <dsp:nvSpPr>
        <dsp:cNvPr id="0" name=""/>
        <dsp:cNvSpPr/>
      </dsp:nvSpPr>
      <dsp:spPr>
        <a:xfrm>
          <a:off x="4532932" y="3307785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72E946-CB97-49D7-A55C-CDDFFEEC7C4F}">
      <dsp:nvSpPr>
        <dsp:cNvPr id="0" name=""/>
        <dsp:cNvSpPr/>
      </dsp:nvSpPr>
      <dsp:spPr>
        <a:xfrm>
          <a:off x="5867109" y="3307785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A04C1-3146-4220-ABD3-D150555544AB}">
      <dsp:nvSpPr>
        <dsp:cNvPr id="0" name=""/>
        <dsp:cNvSpPr/>
      </dsp:nvSpPr>
      <dsp:spPr>
        <a:xfrm>
          <a:off x="7201286" y="3307785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248D98-355A-4FD9-B1DD-1EC29B58EDF9}">
      <dsp:nvSpPr>
        <dsp:cNvPr id="0" name=""/>
        <dsp:cNvSpPr/>
      </dsp:nvSpPr>
      <dsp:spPr>
        <a:xfrm>
          <a:off x="8535463" y="3307785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0A97ED-AA35-4287-80C0-74F325D0B9DB}">
      <dsp:nvSpPr>
        <dsp:cNvPr id="0" name=""/>
        <dsp:cNvSpPr/>
      </dsp:nvSpPr>
      <dsp:spPr>
        <a:xfrm>
          <a:off x="530401" y="3613810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Popular ML algorithms for PV forecasting are based on Deep Learning (DL) which has high predictive accuracy but poor inherent explainability.</a:t>
          </a:r>
        </a:p>
      </dsp:txBody>
      <dsp:txXfrm>
        <a:off x="530401" y="3613810"/>
        <a:ext cx="9454797" cy="859527"/>
      </dsp:txXfrm>
    </dsp:sp>
    <dsp:sp modelId="{54587831-72C7-4FFB-955D-50733F83C31F}">
      <dsp:nvSpPr>
        <dsp:cNvPr id="0" name=""/>
        <dsp:cNvSpPr/>
      </dsp:nvSpPr>
      <dsp:spPr>
        <a:xfrm>
          <a:off x="530401" y="4473337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701D91-A11E-4AAE-8CAE-65A05E5D44A4}">
      <dsp:nvSpPr>
        <dsp:cNvPr id="0" name=""/>
        <dsp:cNvSpPr/>
      </dsp:nvSpPr>
      <dsp:spPr>
        <a:xfrm>
          <a:off x="1864578" y="4473337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21FB8A-7D5D-42B6-9A61-1FE684AC16DC}">
      <dsp:nvSpPr>
        <dsp:cNvPr id="0" name=""/>
        <dsp:cNvSpPr/>
      </dsp:nvSpPr>
      <dsp:spPr>
        <a:xfrm>
          <a:off x="3198755" y="4473337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DA399D-BA00-4870-AC0F-08DB82592ECA}">
      <dsp:nvSpPr>
        <dsp:cNvPr id="0" name=""/>
        <dsp:cNvSpPr/>
      </dsp:nvSpPr>
      <dsp:spPr>
        <a:xfrm>
          <a:off x="4532932" y="4473337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DFD4FB-6401-49C5-B688-20B0C2DFF90A}">
      <dsp:nvSpPr>
        <dsp:cNvPr id="0" name=""/>
        <dsp:cNvSpPr/>
      </dsp:nvSpPr>
      <dsp:spPr>
        <a:xfrm>
          <a:off x="5867109" y="4473337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761D58-2751-4BA7-BEC5-7BD36824D733}">
      <dsp:nvSpPr>
        <dsp:cNvPr id="0" name=""/>
        <dsp:cNvSpPr/>
      </dsp:nvSpPr>
      <dsp:spPr>
        <a:xfrm>
          <a:off x="7201286" y="4473337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4374A2-B73D-4F16-829C-B764D11F098E}">
      <dsp:nvSpPr>
        <dsp:cNvPr id="0" name=""/>
        <dsp:cNvSpPr/>
      </dsp:nvSpPr>
      <dsp:spPr>
        <a:xfrm>
          <a:off x="8535463" y="4473337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93695-D9EB-4D04-9618-15C3C3E0ADDD}">
      <dsp:nvSpPr>
        <dsp:cNvPr id="0" name=""/>
        <dsp:cNvSpPr/>
      </dsp:nvSpPr>
      <dsp:spPr>
        <a:xfrm>
          <a:off x="-5151032" y="-789053"/>
          <a:ext cx="6134232" cy="6134232"/>
        </a:xfrm>
        <a:prstGeom prst="blockArc">
          <a:avLst>
            <a:gd name="adj1" fmla="val 18900000"/>
            <a:gd name="adj2" fmla="val 2700000"/>
            <a:gd name="adj3" fmla="val 352"/>
          </a:avLst>
        </a:prstGeom>
        <a:noFill/>
        <a:ln w="63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2A76-486B-4D0C-A902-0981F30AFB95}">
      <dsp:nvSpPr>
        <dsp:cNvPr id="0" name=""/>
        <dsp:cNvSpPr/>
      </dsp:nvSpPr>
      <dsp:spPr>
        <a:xfrm>
          <a:off x="632390" y="455612"/>
          <a:ext cx="9065871" cy="9112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28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Mitigate energy uncertainty for PV dependent energy generation stakeholders.</a:t>
          </a:r>
        </a:p>
      </dsp:txBody>
      <dsp:txXfrm>
        <a:off x="632390" y="455612"/>
        <a:ext cx="9065871" cy="911225"/>
      </dsp:txXfrm>
    </dsp:sp>
    <dsp:sp modelId="{AFCCED4A-A0BB-4243-A500-D4E756344F5F}">
      <dsp:nvSpPr>
        <dsp:cNvPr id="0" name=""/>
        <dsp:cNvSpPr/>
      </dsp:nvSpPr>
      <dsp:spPr>
        <a:xfrm>
          <a:off x="62874" y="341709"/>
          <a:ext cx="1139031" cy="1139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9DAEB0-B747-48DA-AB59-EFAA4729E2F7}">
      <dsp:nvSpPr>
        <dsp:cNvPr id="0" name=""/>
        <dsp:cNvSpPr/>
      </dsp:nvSpPr>
      <dsp:spPr>
        <a:xfrm>
          <a:off x="963620" y="1822450"/>
          <a:ext cx="8734641" cy="9112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28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Mitigate electrical grid power supply and demand imbalance risks.</a:t>
          </a:r>
        </a:p>
      </dsp:txBody>
      <dsp:txXfrm>
        <a:off x="963620" y="1822450"/>
        <a:ext cx="8734641" cy="911225"/>
      </dsp:txXfrm>
    </dsp:sp>
    <dsp:sp modelId="{9ED8CBC4-7257-4C6C-ABD5-D05D2CB02550}">
      <dsp:nvSpPr>
        <dsp:cNvPr id="0" name=""/>
        <dsp:cNvSpPr/>
      </dsp:nvSpPr>
      <dsp:spPr>
        <a:xfrm>
          <a:off x="394104" y="1708546"/>
          <a:ext cx="1139031" cy="1139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87259-A781-4886-88DE-A660CF5C9F80}">
      <dsp:nvSpPr>
        <dsp:cNvPr id="0" name=""/>
        <dsp:cNvSpPr/>
      </dsp:nvSpPr>
      <dsp:spPr>
        <a:xfrm>
          <a:off x="632390" y="3189287"/>
          <a:ext cx="9065871" cy="9112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28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Support and facilitate an evidence-based planning approach for PV dependent energy generation stakeholders.</a:t>
          </a:r>
        </a:p>
      </dsp:txBody>
      <dsp:txXfrm>
        <a:off x="632390" y="3189287"/>
        <a:ext cx="9065871" cy="911225"/>
      </dsp:txXfrm>
    </dsp:sp>
    <dsp:sp modelId="{73E520A6-BFE3-4402-B10F-270DBB4168DF}">
      <dsp:nvSpPr>
        <dsp:cNvPr id="0" name=""/>
        <dsp:cNvSpPr/>
      </dsp:nvSpPr>
      <dsp:spPr>
        <a:xfrm>
          <a:off x="62874" y="3075384"/>
          <a:ext cx="1139031" cy="1139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0F45F-12B4-4DCD-88F1-EBA7948BF003}">
      <dsp:nvSpPr>
        <dsp:cNvPr id="0" name=""/>
        <dsp:cNvSpPr/>
      </dsp:nvSpPr>
      <dsp:spPr>
        <a:xfrm>
          <a:off x="0" y="4799578"/>
          <a:ext cx="10972800" cy="0"/>
        </a:xfrm>
        <a:prstGeom prst="line">
          <a:avLst/>
        </a:prstGeom>
        <a:noFill/>
        <a:ln w="63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C3F6A4-BB45-4F03-A6E8-F4A910A33008}">
      <dsp:nvSpPr>
        <dsp:cNvPr id="0" name=""/>
        <dsp:cNvSpPr/>
      </dsp:nvSpPr>
      <dsp:spPr>
        <a:xfrm>
          <a:off x="0" y="3585485"/>
          <a:ext cx="10972800" cy="0"/>
        </a:xfrm>
        <a:prstGeom prst="line">
          <a:avLst/>
        </a:prstGeom>
        <a:noFill/>
        <a:ln w="63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42FC56-63D7-485A-91DC-219D5AC4F3AE}">
      <dsp:nvSpPr>
        <dsp:cNvPr id="0" name=""/>
        <dsp:cNvSpPr/>
      </dsp:nvSpPr>
      <dsp:spPr>
        <a:xfrm>
          <a:off x="0" y="2371393"/>
          <a:ext cx="10972800" cy="0"/>
        </a:xfrm>
        <a:prstGeom prst="line">
          <a:avLst/>
        </a:prstGeom>
        <a:noFill/>
        <a:ln w="63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5F188-8784-4BE1-ADCB-22E6977A463F}">
      <dsp:nvSpPr>
        <dsp:cNvPr id="0" name=""/>
        <dsp:cNvSpPr/>
      </dsp:nvSpPr>
      <dsp:spPr>
        <a:xfrm>
          <a:off x="0" y="1157300"/>
          <a:ext cx="10972800" cy="0"/>
        </a:xfrm>
        <a:prstGeom prst="line">
          <a:avLst/>
        </a:prstGeom>
        <a:noFill/>
        <a:ln w="63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0492D-37FE-48B9-8847-3DCA79EDB8FE}">
      <dsp:nvSpPr>
        <dsp:cNvPr id="0" name=""/>
        <dsp:cNvSpPr/>
      </dsp:nvSpPr>
      <dsp:spPr>
        <a:xfrm>
          <a:off x="2852927" y="1021"/>
          <a:ext cx="8119872" cy="1156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PV power generation is dependent on weather processes that cause power output fluctuations</a:t>
          </a:r>
          <a:r>
            <a:rPr lang="en-US" sz="2400" b="0" kern="1200" baseline="0" dirty="0"/>
            <a:t>.</a:t>
          </a:r>
          <a:endParaRPr lang="en-US" sz="2400" kern="1200" dirty="0"/>
        </a:p>
      </dsp:txBody>
      <dsp:txXfrm>
        <a:off x="2852927" y="1021"/>
        <a:ext cx="8119872" cy="1156278"/>
      </dsp:txXfrm>
    </dsp:sp>
    <dsp:sp modelId="{A6239205-B843-47F3-BE88-C986F3388974}">
      <dsp:nvSpPr>
        <dsp:cNvPr id="0" name=""/>
        <dsp:cNvSpPr/>
      </dsp:nvSpPr>
      <dsp:spPr>
        <a:xfrm>
          <a:off x="0" y="1021"/>
          <a:ext cx="2852928" cy="1156278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Stochastic forecasting environment</a:t>
          </a:r>
        </a:p>
      </dsp:txBody>
      <dsp:txXfrm>
        <a:off x="56455" y="57476"/>
        <a:ext cx="2740018" cy="1099823"/>
      </dsp:txXfrm>
    </dsp:sp>
    <dsp:sp modelId="{EF9C389C-59C9-40A0-A79A-D42A935D760F}">
      <dsp:nvSpPr>
        <dsp:cNvPr id="0" name=""/>
        <dsp:cNvSpPr/>
      </dsp:nvSpPr>
      <dsp:spPr>
        <a:xfrm>
          <a:off x="2852927" y="1215114"/>
          <a:ext cx="8119872" cy="1156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None/>
          </a:pPr>
          <a:r>
            <a:rPr lang="en-US" sz="2400" kern="1200" dirty="0"/>
            <a:t>Grid integrated PV plants must plan effectively for energy surplus and deficits to maintain grid stability</a:t>
          </a:r>
        </a:p>
      </dsp:txBody>
      <dsp:txXfrm>
        <a:off x="2852927" y="1215114"/>
        <a:ext cx="8119872" cy="1156278"/>
      </dsp:txXfrm>
    </dsp:sp>
    <dsp:sp modelId="{DA0EFE2D-E4B5-4F77-9A49-D70CE55E8987}">
      <dsp:nvSpPr>
        <dsp:cNvPr id="0" name=""/>
        <dsp:cNvSpPr/>
      </dsp:nvSpPr>
      <dsp:spPr>
        <a:xfrm>
          <a:off x="0" y="1215114"/>
          <a:ext cx="2852928" cy="1156278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None/>
          </a:pPr>
          <a:r>
            <a:rPr lang="en-US" sz="2400" kern="1200" dirty="0"/>
            <a:t>Energy balance challenges</a:t>
          </a:r>
        </a:p>
      </dsp:txBody>
      <dsp:txXfrm>
        <a:off x="56455" y="1271569"/>
        <a:ext cx="2740018" cy="1099823"/>
      </dsp:txXfrm>
    </dsp:sp>
    <dsp:sp modelId="{ECA36BC7-E56A-477C-8543-12E4AC53323B}">
      <dsp:nvSpPr>
        <dsp:cNvPr id="0" name=""/>
        <dsp:cNvSpPr/>
      </dsp:nvSpPr>
      <dsp:spPr>
        <a:xfrm>
          <a:off x="2852927" y="2429206"/>
          <a:ext cx="8119872" cy="1156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High accuracy correlates to poor explainability in ML algorithm design.</a:t>
          </a:r>
        </a:p>
      </dsp:txBody>
      <dsp:txXfrm>
        <a:off x="2852927" y="2429206"/>
        <a:ext cx="8119872" cy="1156278"/>
      </dsp:txXfrm>
    </dsp:sp>
    <dsp:sp modelId="{564101F2-A7C1-4F7C-BF5D-7F60A26B3E5F}">
      <dsp:nvSpPr>
        <dsp:cNvPr id="0" name=""/>
        <dsp:cNvSpPr/>
      </dsp:nvSpPr>
      <dsp:spPr>
        <a:xfrm>
          <a:off x="0" y="2429206"/>
          <a:ext cx="2852928" cy="1156278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Obscure forecasting models</a:t>
          </a:r>
        </a:p>
      </dsp:txBody>
      <dsp:txXfrm>
        <a:off x="56455" y="2485661"/>
        <a:ext cx="2740018" cy="1099823"/>
      </dsp:txXfrm>
    </dsp:sp>
    <dsp:sp modelId="{01D43F5F-6135-4F10-B33F-C270EA3523D9}">
      <dsp:nvSpPr>
        <dsp:cNvPr id="0" name=""/>
        <dsp:cNvSpPr/>
      </dsp:nvSpPr>
      <dsp:spPr>
        <a:xfrm>
          <a:off x="2852927" y="3643299"/>
          <a:ext cx="8119872" cy="1156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Stakeholders relying on ML systems must be able to show clear logic for decisions that have been made based on model predictions.</a:t>
          </a:r>
        </a:p>
      </dsp:txBody>
      <dsp:txXfrm>
        <a:off x="2852927" y="3643299"/>
        <a:ext cx="8119872" cy="1156278"/>
      </dsp:txXfrm>
    </dsp:sp>
    <dsp:sp modelId="{3C78A939-CBA8-4B76-A8E8-74F87EB7C4C6}">
      <dsp:nvSpPr>
        <dsp:cNvPr id="0" name=""/>
        <dsp:cNvSpPr/>
      </dsp:nvSpPr>
      <dsp:spPr>
        <a:xfrm>
          <a:off x="0" y="3643299"/>
          <a:ext cx="2852928" cy="1156278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Evidence is required for decisions</a:t>
          </a:r>
        </a:p>
      </dsp:txBody>
      <dsp:txXfrm>
        <a:off x="56455" y="3699754"/>
        <a:ext cx="2740018" cy="10998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81EEE-B6BB-4681-B1BB-782752FFEDBF}">
      <dsp:nvSpPr>
        <dsp:cNvPr id="0" name=""/>
        <dsp:cNvSpPr/>
      </dsp:nvSpPr>
      <dsp:spPr>
        <a:xfrm>
          <a:off x="720389" y="1497"/>
          <a:ext cx="2931054" cy="2019496"/>
        </a:xfrm>
        <a:prstGeom prst="round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71942F-B789-4AAF-82FC-AD5032098B67}">
      <dsp:nvSpPr>
        <dsp:cNvPr id="0" name=""/>
        <dsp:cNvSpPr/>
      </dsp:nvSpPr>
      <dsp:spPr>
        <a:xfrm>
          <a:off x="720389" y="2020993"/>
          <a:ext cx="2931054" cy="1087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b="0" kern="1200" baseline="0" dirty="0"/>
            <a:t>Review literature on modern explainable  ML (XAI) based, power forecasting algorithms.</a:t>
          </a:r>
          <a:endParaRPr lang="en-US" sz="2400" kern="1200" dirty="0"/>
        </a:p>
      </dsp:txBody>
      <dsp:txXfrm>
        <a:off x="720389" y="2020993"/>
        <a:ext cx="2931054" cy="1087421"/>
      </dsp:txXfrm>
    </dsp:sp>
    <dsp:sp modelId="{8E953467-9925-433A-9F37-E65EFC366436}">
      <dsp:nvSpPr>
        <dsp:cNvPr id="0" name=""/>
        <dsp:cNvSpPr/>
      </dsp:nvSpPr>
      <dsp:spPr>
        <a:xfrm>
          <a:off x="3944672" y="1497"/>
          <a:ext cx="2931054" cy="2019496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7B7B35-361D-40E9-AAEC-B41688368523}">
      <dsp:nvSpPr>
        <dsp:cNvPr id="0" name=""/>
        <dsp:cNvSpPr/>
      </dsp:nvSpPr>
      <dsp:spPr>
        <a:xfrm>
          <a:off x="3944672" y="2020993"/>
          <a:ext cx="2931054" cy="1087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Synthesize useful approaches to implement explainable ML systems and understand their limitations.</a:t>
          </a:r>
        </a:p>
      </dsp:txBody>
      <dsp:txXfrm>
        <a:off x="3944672" y="2020993"/>
        <a:ext cx="2931054" cy="1087421"/>
      </dsp:txXfrm>
    </dsp:sp>
    <dsp:sp modelId="{95BCB634-EF08-4585-9BD5-4B864FD9526F}">
      <dsp:nvSpPr>
        <dsp:cNvPr id="0" name=""/>
        <dsp:cNvSpPr/>
      </dsp:nvSpPr>
      <dsp:spPr>
        <a:xfrm>
          <a:off x="7168955" y="1497"/>
          <a:ext cx="2931054" cy="2019496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F528A3-883E-4C46-B8B7-6F2780CD9A67}">
      <dsp:nvSpPr>
        <dsp:cNvPr id="0" name=""/>
        <dsp:cNvSpPr/>
      </dsp:nvSpPr>
      <dsp:spPr>
        <a:xfrm>
          <a:off x="7168955" y="2020993"/>
          <a:ext cx="2931054" cy="1087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b="0" kern="1200" baseline="0" dirty="0"/>
            <a:t>Publish findings and recommendations in a research manuscript.</a:t>
          </a:r>
          <a:endParaRPr lang="en-US" sz="2400" kern="1200" dirty="0"/>
        </a:p>
      </dsp:txBody>
      <dsp:txXfrm>
        <a:off x="7168955" y="2020993"/>
        <a:ext cx="2931054" cy="10874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D60BE-828B-4EF7-BEE2-17D769BB548E}">
      <dsp:nvSpPr>
        <dsp:cNvPr id="0" name=""/>
        <dsp:cNvSpPr/>
      </dsp:nvSpPr>
      <dsp:spPr>
        <a:xfrm>
          <a:off x="0" y="21306"/>
          <a:ext cx="2628900" cy="1262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Modern ML uses hybrid system designs</a:t>
          </a:r>
        </a:p>
      </dsp:txBody>
      <dsp:txXfrm>
        <a:off x="0" y="21306"/>
        <a:ext cx="2628900" cy="1262250"/>
      </dsp:txXfrm>
    </dsp:sp>
    <dsp:sp modelId="{D9C2F989-3745-4078-8B97-30659499550A}">
      <dsp:nvSpPr>
        <dsp:cNvPr id="0" name=""/>
        <dsp:cNvSpPr/>
      </dsp:nvSpPr>
      <dsp:spPr>
        <a:xfrm>
          <a:off x="2628899" y="1584"/>
          <a:ext cx="525780" cy="130169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E0A89C-5FD2-48F5-8C7C-13B6BABBE50C}">
      <dsp:nvSpPr>
        <dsp:cNvPr id="0" name=""/>
        <dsp:cNvSpPr/>
      </dsp:nvSpPr>
      <dsp:spPr>
        <a:xfrm>
          <a:off x="3364991" y="1584"/>
          <a:ext cx="7150608" cy="13016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Modern ML systems combine different design architectures to improve performance and robustness.</a:t>
          </a:r>
        </a:p>
      </dsp:txBody>
      <dsp:txXfrm>
        <a:off x="3364991" y="1584"/>
        <a:ext cx="7150608" cy="1301695"/>
      </dsp:txXfrm>
    </dsp:sp>
    <dsp:sp modelId="{6D5A1E88-8967-4F09-9480-48B313BAD32B}">
      <dsp:nvSpPr>
        <dsp:cNvPr id="0" name=""/>
        <dsp:cNvSpPr/>
      </dsp:nvSpPr>
      <dsp:spPr>
        <a:xfrm>
          <a:off x="0" y="1486879"/>
          <a:ext cx="2628900" cy="100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ML systems are data bound</a:t>
          </a:r>
        </a:p>
      </dsp:txBody>
      <dsp:txXfrm>
        <a:off x="0" y="1486879"/>
        <a:ext cx="2628900" cy="1009800"/>
      </dsp:txXfrm>
    </dsp:sp>
    <dsp:sp modelId="{CCA63710-FC72-42A8-91F4-5BB6A914C883}">
      <dsp:nvSpPr>
        <dsp:cNvPr id="0" name=""/>
        <dsp:cNvSpPr/>
      </dsp:nvSpPr>
      <dsp:spPr>
        <a:xfrm>
          <a:off x="2628899" y="1486879"/>
          <a:ext cx="525780" cy="10098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77A342-5DBF-4DAF-A75A-5F3D55C5DD9A}">
      <dsp:nvSpPr>
        <dsp:cNvPr id="0" name=""/>
        <dsp:cNvSpPr/>
      </dsp:nvSpPr>
      <dsp:spPr>
        <a:xfrm>
          <a:off x="3364991" y="1486879"/>
          <a:ext cx="7150608" cy="10098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Predictions are directly dependent on datasets used for training and validation.</a:t>
          </a:r>
        </a:p>
      </dsp:txBody>
      <dsp:txXfrm>
        <a:off x="3364991" y="1486879"/>
        <a:ext cx="7150608" cy="1009800"/>
      </dsp:txXfrm>
    </dsp:sp>
    <dsp:sp modelId="{390696FC-CAB7-4484-B79F-C3AE1D91BB43}">
      <dsp:nvSpPr>
        <dsp:cNvPr id="0" name=""/>
        <dsp:cNvSpPr/>
      </dsp:nvSpPr>
      <dsp:spPr>
        <a:xfrm>
          <a:off x="0" y="2700002"/>
          <a:ext cx="2628900" cy="1262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Explainability is limited by predictive design</a:t>
          </a:r>
        </a:p>
      </dsp:txBody>
      <dsp:txXfrm>
        <a:off x="0" y="2700002"/>
        <a:ext cx="2628900" cy="1262250"/>
      </dsp:txXfrm>
    </dsp:sp>
    <dsp:sp modelId="{17B61730-EFCD-4D90-AFD3-2ADEDF04EE3A}">
      <dsp:nvSpPr>
        <dsp:cNvPr id="0" name=""/>
        <dsp:cNvSpPr/>
      </dsp:nvSpPr>
      <dsp:spPr>
        <a:xfrm>
          <a:off x="2628899" y="2680279"/>
          <a:ext cx="525780" cy="130169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C961D-491C-4E1B-8426-AC8B403892E7}">
      <dsp:nvSpPr>
        <dsp:cNvPr id="0" name=""/>
        <dsp:cNvSpPr/>
      </dsp:nvSpPr>
      <dsp:spPr>
        <a:xfrm>
          <a:off x="3364991" y="2680279"/>
          <a:ext cx="7150608" cy="13016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High accuracy ML methods lack sufficient explainability for stakeholders in critical applications where root cause analysis is essential.</a:t>
          </a:r>
        </a:p>
      </dsp:txBody>
      <dsp:txXfrm>
        <a:off x="3364991" y="2680279"/>
        <a:ext cx="7150608" cy="13016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86167A-0E4A-479F-B0F4-5F19E816964D}">
      <dsp:nvSpPr>
        <dsp:cNvPr id="0" name=""/>
        <dsp:cNvSpPr/>
      </dsp:nvSpPr>
      <dsp:spPr>
        <a:xfrm>
          <a:off x="0" y="19698"/>
          <a:ext cx="2628900" cy="1187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Modelling interventions is not feasible.</a:t>
          </a:r>
        </a:p>
      </dsp:txBody>
      <dsp:txXfrm>
        <a:off x="0" y="19698"/>
        <a:ext cx="2628900" cy="1187057"/>
      </dsp:txXfrm>
    </dsp:sp>
    <dsp:sp modelId="{09ABB75A-3962-4AED-8FD4-49A9E79530DF}">
      <dsp:nvSpPr>
        <dsp:cNvPr id="0" name=""/>
        <dsp:cNvSpPr/>
      </dsp:nvSpPr>
      <dsp:spPr>
        <a:xfrm>
          <a:off x="2628899" y="1150"/>
          <a:ext cx="525780" cy="122415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55CB1-3EFC-47A3-9F4E-86080AA1F648}">
      <dsp:nvSpPr>
        <dsp:cNvPr id="0" name=""/>
        <dsp:cNvSpPr/>
      </dsp:nvSpPr>
      <dsp:spPr>
        <a:xfrm>
          <a:off x="3364991" y="1150"/>
          <a:ext cx="7150608" cy="12241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Predictive ML approaches do not empower stakeholders to estimate causal effects of interventions.</a:t>
          </a:r>
        </a:p>
      </dsp:txBody>
      <dsp:txXfrm>
        <a:off x="3364991" y="1150"/>
        <a:ext cx="7150608" cy="1224152"/>
      </dsp:txXfrm>
    </dsp:sp>
    <dsp:sp modelId="{9840D998-EBAE-4B1A-9C6A-562DF9F2DD39}">
      <dsp:nvSpPr>
        <dsp:cNvPr id="0" name=""/>
        <dsp:cNvSpPr/>
      </dsp:nvSpPr>
      <dsp:spPr>
        <a:xfrm>
          <a:off x="0" y="1242231"/>
          <a:ext cx="2628900" cy="1187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Counterfactual estimation is not possible.</a:t>
          </a:r>
        </a:p>
      </dsp:txBody>
      <dsp:txXfrm>
        <a:off x="0" y="1242231"/>
        <a:ext cx="2628900" cy="1187057"/>
      </dsp:txXfrm>
    </dsp:sp>
    <dsp:sp modelId="{B59F6000-8AAC-417B-A8D6-AE0E06F0A7BF}">
      <dsp:nvSpPr>
        <dsp:cNvPr id="0" name=""/>
        <dsp:cNvSpPr/>
      </dsp:nvSpPr>
      <dsp:spPr>
        <a:xfrm>
          <a:off x="2628899" y="1242231"/>
          <a:ext cx="525780" cy="118705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334E2-0855-4DB5-8B5E-44049B62854C}">
      <dsp:nvSpPr>
        <dsp:cNvPr id="0" name=""/>
        <dsp:cNvSpPr/>
      </dsp:nvSpPr>
      <dsp:spPr>
        <a:xfrm>
          <a:off x="3364991" y="1242231"/>
          <a:ext cx="7150608" cy="118705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Predictive modelling cannot estimate probable alternative outcomes </a:t>
          </a:r>
          <a:r>
            <a:rPr lang="en-US" sz="2400" kern="1200"/>
            <a:t>of interventions on </a:t>
          </a:r>
          <a:r>
            <a:rPr lang="en-US" sz="2400" kern="1200" dirty="0"/>
            <a:t>data.</a:t>
          </a:r>
        </a:p>
      </dsp:txBody>
      <dsp:txXfrm>
        <a:off x="3364991" y="1242231"/>
        <a:ext cx="7150608" cy="1187057"/>
      </dsp:txXfrm>
    </dsp:sp>
    <dsp:sp modelId="{5A42AA52-877A-4EFF-AB1B-F263AFD2CBB6}">
      <dsp:nvSpPr>
        <dsp:cNvPr id="0" name=""/>
        <dsp:cNvSpPr/>
      </dsp:nvSpPr>
      <dsp:spPr>
        <a:xfrm>
          <a:off x="0" y="2446216"/>
          <a:ext cx="2628900" cy="1536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Confounder management is not model integrated.</a:t>
          </a:r>
        </a:p>
      </dsp:txBody>
      <dsp:txXfrm>
        <a:off x="0" y="2446216"/>
        <a:ext cx="2628900" cy="1536191"/>
      </dsp:txXfrm>
    </dsp:sp>
    <dsp:sp modelId="{2D88B969-068D-4F65-AE88-1558DA40569B}">
      <dsp:nvSpPr>
        <dsp:cNvPr id="0" name=""/>
        <dsp:cNvSpPr/>
      </dsp:nvSpPr>
      <dsp:spPr>
        <a:xfrm>
          <a:off x="2628899" y="2446216"/>
          <a:ext cx="525780" cy="153619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584EA-1011-486B-BAFA-E8C843353DE4}">
      <dsp:nvSpPr>
        <dsp:cNvPr id="0" name=""/>
        <dsp:cNvSpPr/>
      </dsp:nvSpPr>
      <dsp:spPr>
        <a:xfrm>
          <a:off x="3364991" y="2446216"/>
          <a:ext cx="7150608" cy="15361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Mitigating confounding bias is challenging because models can be affected by biases in data and in model architecture. </a:t>
          </a:r>
        </a:p>
      </dsp:txBody>
      <dsp:txXfrm>
        <a:off x="3364991" y="2446216"/>
        <a:ext cx="7150608" cy="153619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C97EA-C55B-4866-8F90-306559D96E95}">
      <dsp:nvSpPr>
        <dsp:cNvPr id="0" name=""/>
        <dsp:cNvSpPr/>
      </dsp:nvSpPr>
      <dsp:spPr>
        <a:xfrm rot="5400000">
          <a:off x="6675990" y="-2790474"/>
          <a:ext cx="895141" cy="670452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b="0" kern="1200" baseline="0" dirty="0"/>
            <a:t>ML training and validation datasets determine how models perform on unseen data.</a:t>
          </a:r>
          <a:endParaRPr lang="en-US" sz="2400" kern="1200" dirty="0"/>
        </a:p>
      </dsp:txBody>
      <dsp:txXfrm rot="-5400000">
        <a:off x="3771297" y="157916"/>
        <a:ext cx="6660831" cy="807747"/>
      </dsp:txXfrm>
    </dsp:sp>
    <dsp:sp modelId="{89E9C38A-4959-4629-B8B4-BFA304765694}">
      <dsp:nvSpPr>
        <dsp:cNvPr id="0" name=""/>
        <dsp:cNvSpPr/>
      </dsp:nvSpPr>
      <dsp:spPr>
        <a:xfrm>
          <a:off x="0" y="2326"/>
          <a:ext cx="3771297" cy="111892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b="0" kern="1200" baseline="0" dirty="0"/>
            <a:t>Predictive ML is limited to insights within datasets</a:t>
          </a:r>
          <a:endParaRPr lang="en-US" sz="2400" kern="1200" dirty="0"/>
        </a:p>
      </dsp:txBody>
      <dsp:txXfrm>
        <a:off x="54622" y="56948"/>
        <a:ext cx="3662053" cy="1009683"/>
      </dsp:txXfrm>
    </dsp:sp>
    <dsp:sp modelId="{B65E63D3-9A56-4F63-8314-9575432EE0CD}">
      <dsp:nvSpPr>
        <dsp:cNvPr id="0" name=""/>
        <dsp:cNvSpPr/>
      </dsp:nvSpPr>
      <dsp:spPr>
        <a:xfrm rot="5400000">
          <a:off x="6675990" y="-1615601"/>
          <a:ext cx="895141" cy="670452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ML explainability is generally modelled on available data and not domain knowledge.</a:t>
          </a:r>
        </a:p>
      </dsp:txBody>
      <dsp:txXfrm rot="-5400000">
        <a:off x="3771297" y="1332789"/>
        <a:ext cx="6660831" cy="807747"/>
      </dsp:txXfrm>
    </dsp:sp>
    <dsp:sp modelId="{77BDF84A-7F95-4ED5-99CF-8A34A5CC7290}">
      <dsp:nvSpPr>
        <dsp:cNvPr id="0" name=""/>
        <dsp:cNvSpPr/>
      </dsp:nvSpPr>
      <dsp:spPr>
        <a:xfrm>
          <a:off x="0" y="1177199"/>
          <a:ext cx="3771297" cy="111892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b="0" kern="1200" baseline="0" dirty="0"/>
            <a:t>Predictive ML has poor generalizability</a:t>
          </a:r>
          <a:endParaRPr lang="en-US" sz="2400" kern="1200" dirty="0"/>
        </a:p>
      </dsp:txBody>
      <dsp:txXfrm>
        <a:off x="54622" y="1231821"/>
        <a:ext cx="3662053" cy="1009683"/>
      </dsp:txXfrm>
    </dsp:sp>
    <dsp:sp modelId="{63DD4486-E700-43B2-A8BC-8FCB4D14AC38}">
      <dsp:nvSpPr>
        <dsp:cNvPr id="0" name=""/>
        <dsp:cNvSpPr/>
      </dsp:nvSpPr>
      <dsp:spPr>
        <a:xfrm rot="5400000">
          <a:off x="6675990" y="-440727"/>
          <a:ext cx="895141" cy="670452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Causal approaches are based on domain knowledge and intrinsically model confounding.</a:t>
          </a:r>
        </a:p>
      </dsp:txBody>
      <dsp:txXfrm rot="-5400000">
        <a:off x="3771297" y="2507663"/>
        <a:ext cx="6660831" cy="807747"/>
      </dsp:txXfrm>
    </dsp:sp>
    <dsp:sp modelId="{585CBAEC-29A8-4E97-97EC-60D738EBE643}">
      <dsp:nvSpPr>
        <dsp:cNvPr id="0" name=""/>
        <dsp:cNvSpPr/>
      </dsp:nvSpPr>
      <dsp:spPr>
        <a:xfrm>
          <a:off x="0" y="2352073"/>
          <a:ext cx="3771297" cy="111892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Causal based algorithms can facilitate root cause analysis.</a:t>
          </a:r>
        </a:p>
      </dsp:txBody>
      <dsp:txXfrm>
        <a:off x="54622" y="2406695"/>
        <a:ext cx="3662053" cy="1009683"/>
      </dsp:txXfrm>
    </dsp:sp>
    <dsp:sp modelId="{3CD7912B-5AF5-45FE-AC37-DAE9CA69D8B4}">
      <dsp:nvSpPr>
        <dsp:cNvPr id="0" name=""/>
        <dsp:cNvSpPr/>
      </dsp:nvSpPr>
      <dsp:spPr>
        <a:xfrm rot="5400000">
          <a:off x="6675990" y="734145"/>
          <a:ext cx="895141" cy="6704528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/>
            <a:t>Causal approaches can model counterfactuals and the effects of interventions.</a:t>
          </a:r>
        </a:p>
      </dsp:txBody>
      <dsp:txXfrm rot="-5400000">
        <a:off x="3771297" y="3682536"/>
        <a:ext cx="6660831" cy="807747"/>
      </dsp:txXfrm>
    </dsp:sp>
    <dsp:sp modelId="{273BE23B-C913-45FC-9854-0B3E1D7995FB}">
      <dsp:nvSpPr>
        <dsp:cNvPr id="0" name=""/>
        <dsp:cNvSpPr/>
      </dsp:nvSpPr>
      <dsp:spPr>
        <a:xfrm>
          <a:off x="0" y="3526946"/>
          <a:ext cx="3771297" cy="111892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Causal based algorithms can support evidence-based decision making.</a:t>
          </a:r>
        </a:p>
      </dsp:txBody>
      <dsp:txXfrm>
        <a:off x="54622" y="3581568"/>
        <a:ext cx="3662053" cy="1009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927685"/>
            <a:ext cx="11582400" cy="1139525"/>
          </a:xfrm>
          <a:noFill/>
        </p:spPr>
        <p:txBody>
          <a:bodyPr>
            <a:no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REVIEW OF FORECASTING APPROACHES FOR PHOTOVOLTAIC ENERGY PRODUCTION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4" y="4495800"/>
            <a:ext cx="66770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Situmbeko Nyirenda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 16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2025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3EF6DE-801F-86CB-DAD9-42003E299F5D}"/>
              </a:ext>
            </a:extLst>
          </p:cNvPr>
          <p:cNvSpPr txBox="1"/>
          <p:nvPr/>
        </p:nvSpPr>
        <p:spPr>
          <a:xfrm>
            <a:off x="3200400" y="533400"/>
            <a:ext cx="5334197" cy="1708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Presentation 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67869" y="6356350"/>
            <a:ext cx="17684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2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3708253-EBD7-C138-42A9-E302EA8361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227117"/>
              </p:ext>
            </p:extLst>
          </p:nvPr>
        </p:nvGraphicFramePr>
        <p:xfrm>
          <a:off x="3200400" y="2241643"/>
          <a:ext cx="5334197" cy="3769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EIZ Green Logo">
            <a:extLst>
              <a:ext uri="{FF2B5EF4-FFF2-40B4-BE49-F238E27FC236}">
                <a16:creationId xmlns:a16="http://schemas.microsoft.com/office/drawing/2014/main" id="{554AABD9-D28C-B5EC-8675-EC09A84CE9D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graphicFrame>
        <p:nvGraphicFramePr>
          <p:cNvPr id="2" name="Text Placeholder 2">
            <a:extLst>
              <a:ext uri="{FF2B5EF4-FFF2-40B4-BE49-F238E27FC236}">
                <a16:creationId xmlns:a16="http://schemas.microsoft.com/office/drawing/2014/main" id="{5B253B06-88DA-B1DF-E347-2DD07181BA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2662949"/>
              </p:ext>
            </p:extLst>
          </p:nvPr>
        </p:nvGraphicFramePr>
        <p:xfrm>
          <a:off x="953433" y="1295400"/>
          <a:ext cx="10515600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2">
            <a:extLst>
              <a:ext uri="{FF2B5EF4-FFF2-40B4-BE49-F238E27FC236}">
                <a16:creationId xmlns:a16="http://schemas.microsoft.com/office/drawing/2014/main" id="{68339DEB-6D8C-C849-AA59-06BC778C19B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6B4EC-B05B-D8C9-04F1-4BD2B7C5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A0A07976-A880-9C43-F84E-3D04D45BC1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096C9001-647F-6A97-B732-B04ADDCCBB3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Motivation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3D5C6C18-9AC4-0197-BC65-7E6B270ECD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089846"/>
              </p:ext>
            </p:extLst>
          </p:nvPr>
        </p:nvGraphicFramePr>
        <p:xfrm>
          <a:off x="1371600" y="1616075"/>
          <a:ext cx="9761136" cy="4556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264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22AAA-83BF-E1D3-8305-83BA59481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229A0C9C-9957-4F08-1022-E43BA2B15C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4EAA9F14-4850-6F88-58C3-A193B6849F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Problem Statement</a:t>
            </a:r>
          </a:p>
        </p:txBody>
      </p:sp>
      <p:graphicFrame>
        <p:nvGraphicFramePr>
          <p:cNvPr id="2" name="Text Placeholder 5">
            <a:extLst>
              <a:ext uri="{FF2B5EF4-FFF2-40B4-BE49-F238E27FC236}">
                <a16:creationId xmlns:a16="http://schemas.microsoft.com/office/drawing/2014/main" id="{E1F38129-2540-8D77-8876-49D207883F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968142"/>
              </p:ext>
            </p:extLst>
          </p:nvPr>
        </p:nvGraphicFramePr>
        <p:xfrm>
          <a:off x="704273" y="1371600"/>
          <a:ext cx="109728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010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A65A9-91DD-D0AD-5120-3E97AF52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E0DDA5C2-751E-C655-9900-1D7389DBC4E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253EDAD7-3F57-D9D4-78A9-9A68D7E620F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Objectives</a:t>
            </a:r>
          </a:p>
        </p:txBody>
      </p:sp>
      <p:graphicFrame>
        <p:nvGraphicFramePr>
          <p:cNvPr id="5" name="Text Placeholder 5">
            <a:extLst>
              <a:ext uri="{FF2B5EF4-FFF2-40B4-BE49-F238E27FC236}">
                <a16:creationId xmlns:a16="http://schemas.microsoft.com/office/drawing/2014/main" id="{97CD6668-E0E7-4884-04DC-B7E7642EF3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509667"/>
              </p:ext>
            </p:extLst>
          </p:nvPr>
        </p:nvGraphicFramePr>
        <p:xfrm>
          <a:off x="685800" y="1600200"/>
          <a:ext cx="10820400" cy="310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826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CADE5-FA4B-D763-BAC0-7316B5FF7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39B27EDE-D8F7-3F59-7CE3-DBF5B03847D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739892B7-6A94-1393-2A0B-AA295033640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Methodology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B0312-5ABC-E96F-BAD7-DC464B12E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391" y="1371600"/>
            <a:ext cx="8989218" cy="542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24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48B67-4A95-C81C-5DBD-229C29177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9D97D2B0-578A-D7C6-3903-A01A36CB157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D56D7BCF-88B6-A300-8468-B9503A5638B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Findings</a:t>
            </a:r>
          </a:p>
        </p:txBody>
      </p:sp>
      <p:graphicFrame>
        <p:nvGraphicFramePr>
          <p:cNvPr id="2" name="Text Placeholder 5">
            <a:extLst>
              <a:ext uri="{FF2B5EF4-FFF2-40B4-BE49-F238E27FC236}">
                <a16:creationId xmlns:a16="http://schemas.microsoft.com/office/drawing/2014/main" id="{94CF2BDD-6E7C-F2AD-78BE-426A8C8C74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4713405"/>
              </p:ext>
            </p:extLst>
          </p:nvPr>
        </p:nvGraphicFramePr>
        <p:xfrm>
          <a:off x="838200" y="1864582"/>
          <a:ext cx="10515600" cy="3983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9784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23144-E3EF-7E5E-7A7E-61356EF62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A27A9465-4959-8963-714C-F8B8F6A310A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F920C00E-C57E-B27B-2813-D4B778A9D6C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Findings</a:t>
            </a:r>
          </a:p>
        </p:txBody>
      </p:sp>
      <p:graphicFrame>
        <p:nvGraphicFramePr>
          <p:cNvPr id="2" name="Text Placeholder 5">
            <a:extLst>
              <a:ext uri="{FF2B5EF4-FFF2-40B4-BE49-F238E27FC236}">
                <a16:creationId xmlns:a16="http://schemas.microsoft.com/office/drawing/2014/main" id="{C9E978A3-1D50-D627-267D-63FF6B896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92374"/>
              </p:ext>
            </p:extLst>
          </p:nvPr>
        </p:nvGraphicFramePr>
        <p:xfrm>
          <a:off x="838200" y="1864582"/>
          <a:ext cx="10515600" cy="3983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565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423B0-EFD2-54AA-4C34-B4CC78C3D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IZ Green Logo">
            <a:extLst>
              <a:ext uri="{FF2B5EF4-FFF2-40B4-BE49-F238E27FC236}">
                <a16:creationId xmlns:a16="http://schemas.microsoft.com/office/drawing/2014/main" id="{BFBA78D9-B2A5-297A-A974-9E1B8BA087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ABCD28CF-FD78-7557-646A-379C1B4EC53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0000"/>
                </a:solidFill>
              </a:rPr>
              <a:t>Conclusion</a:t>
            </a:r>
          </a:p>
        </p:txBody>
      </p:sp>
      <p:graphicFrame>
        <p:nvGraphicFramePr>
          <p:cNvPr id="5" name="Content Placeholder 35">
            <a:extLst>
              <a:ext uri="{FF2B5EF4-FFF2-40B4-BE49-F238E27FC236}">
                <a16:creationId xmlns:a16="http://schemas.microsoft.com/office/drawing/2014/main" id="{CB895B23-3981-AA02-63A3-E857D92402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061431"/>
              </p:ext>
            </p:extLst>
          </p:nvPr>
        </p:nvGraphicFramePr>
        <p:xfrm>
          <a:off x="877974" y="1524000"/>
          <a:ext cx="10475826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83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503</Words>
  <Application>Microsoft Office PowerPoint</Application>
  <PresentationFormat>Widescreen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2026 ENGINEERING INSTITUTION OF ZAMBIA SYMPOSIUM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86</cp:revision>
  <dcterms:created xsi:type="dcterms:W3CDTF">2010-10-03T08:05:00Z</dcterms:created>
  <dcterms:modified xsi:type="dcterms:W3CDTF">2026-04-04T14:52:43Z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